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" name="Shape 15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 algn="l">
              <a:defRPr b="1" spc="-232" sz="11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2F83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66" y="11543965"/>
            <a:ext cx="1574377" cy="1426971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lide Title"/>
          <p:cNvSpPr txBox="1"/>
          <p:nvPr>
            <p:ph type="title" hasCustomPrompt="1"/>
          </p:nvPr>
        </p:nvSpPr>
        <p:spPr>
          <a:xfrm>
            <a:off x="6953250" y="810940"/>
            <a:ext cx="10477500" cy="1435101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 algn="l">
              <a:defRPr b="1" spc="-232" sz="11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 algn="l">
              <a:defRPr spc="-232" sz="11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56" strike="noStrike" sz="7800" u="none">
          <a:solidFill>
            <a:srgbClr val="E7CC79"/>
          </a:solidFill>
          <a:uFillTx/>
          <a:latin typeface="+mn-lt"/>
          <a:ea typeface="+mn-ea"/>
          <a:cs typeface="+mn-cs"/>
          <a:sym typeface="Raleway Thin Bold"/>
        </a:defRPr>
      </a:lvl1pPr>
      <a:lvl2pPr marL="0" marR="0" indent="4572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56" strike="noStrike" sz="7800" u="none">
          <a:solidFill>
            <a:srgbClr val="E7CC79"/>
          </a:solidFill>
          <a:uFillTx/>
          <a:latin typeface="+mn-lt"/>
          <a:ea typeface="+mn-ea"/>
          <a:cs typeface="+mn-cs"/>
          <a:sym typeface="Raleway Thin Bold"/>
        </a:defRPr>
      </a:lvl2pPr>
      <a:lvl3pPr marL="0" marR="0" indent="9144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56" strike="noStrike" sz="7800" u="none">
          <a:solidFill>
            <a:srgbClr val="E7CC79"/>
          </a:solidFill>
          <a:uFillTx/>
          <a:latin typeface="+mn-lt"/>
          <a:ea typeface="+mn-ea"/>
          <a:cs typeface="+mn-cs"/>
          <a:sym typeface="Raleway Thin Bold"/>
        </a:defRPr>
      </a:lvl3pPr>
      <a:lvl4pPr marL="0" marR="0" indent="13716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56" strike="noStrike" sz="7800" u="none">
          <a:solidFill>
            <a:srgbClr val="E7CC79"/>
          </a:solidFill>
          <a:uFillTx/>
          <a:latin typeface="+mn-lt"/>
          <a:ea typeface="+mn-ea"/>
          <a:cs typeface="+mn-cs"/>
          <a:sym typeface="Raleway Thin Bold"/>
        </a:defRPr>
      </a:lvl4pPr>
      <a:lvl5pPr marL="0" marR="0" indent="18288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56" strike="noStrike" sz="7800" u="none">
          <a:solidFill>
            <a:srgbClr val="E7CC79"/>
          </a:solidFill>
          <a:uFillTx/>
          <a:latin typeface="+mn-lt"/>
          <a:ea typeface="+mn-ea"/>
          <a:cs typeface="+mn-cs"/>
          <a:sym typeface="Raleway Thin Bold"/>
        </a:defRPr>
      </a:lvl5pPr>
      <a:lvl6pPr marL="0" marR="0" indent="22860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56" strike="noStrike" sz="7800" u="none">
          <a:solidFill>
            <a:srgbClr val="E7CC79"/>
          </a:solidFill>
          <a:uFillTx/>
          <a:latin typeface="+mn-lt"/>
          <a:ea typeface="+mn-ea"/>
          <a:cs typeface="+mn-cs"/>
          <a:sym typeface="Raleway Thin Bold"/>
        </a:defRPr>
      </a:lvl6pPr>
      <a:lvl7pPr marL="0" marR="0" indent="27432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56" strike="noStrike" sz="7800" u="none">
          <a:solidFill>
            <a:srgbClr val="E7CC79"/>
          </a:solidFill>
          <a:uFillTx/>
          <a:latin typeface="+mn-lt"/>
          <a:ea typeface="+mn-ea"/>
          <a:cs typeface="+mn-cs"/>
          <a:sym typeface="Raleway Thin Bold"/>
        </a:defRPr>
      </a:lvl7pPr>
      <a:lvl8pPr marL="0" marR="0" indent="32004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56" strike="noStrike" sz="7800" u="none">
          <a:solidFill>
            <a:srgbClr val="E7CC79"/>
          </a:solidFill>
          <a:uFillTx/>
          <a:latin typeface="+mn-lt"/>
          <a:ea typeface="+mn-ea"/>
          <a:cs typeface="+mn-cs"/>
          <a:sym typeface="Raleway Thin Bold"/>
        </a:defRPr>
      </a:lvl8pPr>
      <a:lvl9pPr marL="0" marR="0" indent="36576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56" strike="noStrike" sz="7800" u="none">
          <a:solidFill>
            <a:srgbClr val="E7CC79"/>
          </a:solidFill>
          <a:uFillTx/>
          <a:latin typeface="+mn-lt"/>
          <a:ea typeface="+mn-ea"/>
          <a:cs typeface="+mn-cs"/>
          <a:sym typeface="Raleway Thin Bold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20" Type="http://schemas.openxmlformats.org/officeDocument/2006/relationships/image" Target="../media/image2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tif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tif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3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8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.tif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tif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tif"/><Relationship Id="rId3" Type="http://schemas.openxmlformats.org/officeDocument/2006/relationships/image" Target="../media/image10.tif"/><Relationship Id="rId4" Type="http://schemas.openxmlformats.org/officeDocument/2006/relationships/image" Target="../media/image11.tif"/><Relationship Id="rId5" Type="http://schemas.openxmlformats.org/officeDocument/2006/relationships/hyperlink" Target="http://lovedcalledgifted.com" TargetMode="External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'L, C, G' _ Square Logo Suite _ Avatar _ 16.02.22.jpeg" descr="'L, C, G' _ Square Logo Suite _ Avatar _ 16.02.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2839" y="678839"/>
            <a:ext cx="12358322" cy="12358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church uncorked loved called gifted.jpg" descr="church uncorked loved called gifted.jpg"/>
          <p:cNvPicPr>
            <a:picLocks noChangeAspect="1"/>
          </p:cNvPicPr>
          <p:nvPr/>
        </p:nvPicPr>
        <p:blipFill>
          <a:blip r:embed="rId2">
            <a:extLst/>
          </a:blip>
          <a:srcRect l="48552" t="11588" r="7445" b="4054"/>
          <a:stretch>
            <a:fillRect/>
          </a:stretch>
        </p:blipFill>
        <p:spPr>
          <a:xfrm>
            <a:off x="26657584" y="1430962"/>
            <a:ext cx="7795910" cy="11209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2318" y="0"/>
                </a:moveTo>
                <a:lnTo>
                  <a:pt x="2275" y="227"/>
                </a:lnTo>
                <a:lnTo>
                  <a:pt x="2275" y="230"/>
                </a:lnTo>
                <a:lnTo>
                  <a:pt x="2274" y="234"/>
                </a:lnTo>
                <a:cubicBezTo>
                  <a:pt x="2263" y="294"/>
                  <a:pt x="2246" y="357"/>
                  <a:pt x="2227" y="413"/>
                </a:cubicBezTo>
                <a:cubicBezTo>
                  <a:pt x="2225" y="417"/>
                  <a:pt x="2224" y="422"/>
                  <a:pt x="2222" y="426"/>
                </a:cubicBezTo>
                <a:cubicBezTo>
                  <a:pt x="2203" y="483"/>
                  <a:pt x="2182" y="530"/>
                  <a:pt x="2164" y="553"/>
                </a:cubicBezTo>
                <a:cubicBezTo>
                  <a:pt x="2154" y="566"/>
                  <a:pt x="2146" y="584"/>
                  <a:pt x="2140" y="604"/>
                </a:cubicBezTo>
                <a:cubicBezTo>
                  <a:pt x="2200" y="724"/>
                  <a:pt x="2229" y="887"/>
                  <a:pt x="2195" y="1036"/>
                </a:cubicBezTo>
                <a:cubicBezTo>
                  <a:pt x="2167" y="1159"/>
                  <a:pt x="2139" y="1326"/>
                  <a:pt x="2133" y="1409"/>
                </a:cubicBezTo>
                <a:cubicBezTo>
                  <a:pt x="2128" y="1491"/>
                  <a:pt x="2105" y="1580"/>
                  <a:pt x="2083" y="1607"/>
                </a:cubicBezTo>
                <a:cubicBezTo>
                  <a:pt x="2061" y="1633"/>
                  <a:pt x="2039" y="1851"/>
                  <a:pt x="2033" y="2092"/>
                </a:cubicBezTo>
                <a:cubicBezTo>
                  <a:pt x="2028" y="2333"/>
                  <a:pt x="2010" y="2546"/>
                  <a:pt x="1994" y="2564"/>
                </a:cubicBezTo>
                <a:cubicBezTo>
                  <a:pt x="1977" y="2583"/>
                  <a:pt x="1946" y="2849"/>
                  <a:pt x="1925" y="3155"/>
                </a:cubicBezTo>
                <a:cubicBezTo>
                  <a:pt x="1903" y="3462"/>
                  <a:pt x="1869" y="3731"/>
                  <a:pt x="1850" y="3753"/>
                </a:cubicBezTo>
                <a:cubicBezTo>
                  <a:pt x="1830" y="3775"/>
                  <a:pt x="1797" y="4125"/>
                  <a:pt x="1776" y="4532"/>
                </a:cubicBezTo>
                <a:cubicBezTo>
                  <a:pt x="1755" y="4939"/>
                  <a:pt x="1711" y="5336"/>
                  <a:pt x="1679" y="5415"/>
                </a:cubicBezTo>
                <a:cubicBezTo>
                  <a:pt x="1647" y="5495"/>
                  <a:pt x="1630" y="5638"/>
                  <a:pt x="1640" y="5733"/>
                </a:cubicBezTo>
                <a:cubicBezTo>
                  <a:pt x="1648" y="5807"/>
                  <a:pt x="1635" y="5885"/>
                  <a:pt x="1611" y="5932"/>
                </a:cubicBezTo>
                <a:cubicBezTo>
                  <a:pt x="1574" y="6346"/>
                  <a:pt x="1479" y="7165"/>
                  <a:pt x="1353" y="8216"/>
                </a:cubicBezTo>
                <a:cubicBezTo>
                  <a:pt x="1335" y="8558"/>
                  <a:pt x="1285" y="9054"/>
                  <a:pt x="1207" y="9613"/>
                </a:cubicBezTo>
                <a:cubicBezTo>
                  <a:pt x="1154" y="9990"/>
                  <a:pt x="633" y="14476"/>
                  <a:pt x="215" y="18165"/>
                </a:cubicBezTo>
                <a:cubicBezTo>
                  <a:pt x="153" y="18708"/>
                  <a:pt x="76" y="19321"/>
                  <a:pt x="43" y="19524"/>
                </a:cubicBezTo>
                <a:cubicBezTo>
                  <a:pt x="15" y="19701"/>
                  <a:pt x="-2" y="19848"/>
                  <a:pt x="0" y="19892"/>
                </a:cubicBezTo>
                <a:cubicBezTo>
                  <a:pt x="27" y="19913"/>
                  <a:pt x="82" y="19922"/>
                  <a:pt x="170" y="19934"/>
                </a:cubicBezTo>
                <a:cubicBezTo>
                  <a:pt x="631" y="19986"/>
                  <a:pt x="2135" y="20115"/>
                  <a:pt x="4180" y="20282"/>
                </a:cubicBezTo>
                <a:cubicBezTo>
                  <a:pt x="5471" y="20385"/>
                  <a:pt x="6948" y="20500"/>
                  <a:pt x="8737" y="20635"/>
                </a:cubicBezTo>
                <a:cubicBezTo>
                  <a:pt x="8810" y="20640"/>
                  <a:pt x="8902" y="20647"/>
                  <a:pt x="8977" y="20652"/>
                </a:cubicBezTo>
                <a:cubicBezTo>
                  <a:pt x="9124" y="20663"/>
                  <a:pt x="9354" y="20679"/>
                  <a:pt x="9412" y="20684"/>
                </a:cubicBezTo>
                <a:cubicBezTo>
                  <a:pt x="9682" y="20706"/>
                  <a:pt x="11522" y="20847"/>
                  <a:pt x="12040" y="20885"/>
                </a:cubicBezTo>
                <a:cubicBezTo>
                  <a:pt x="12216" y="20898"/>
                  <a:pt x="12583" y="20929"/>
                  <a:pt x="12857" y="20955"/>
                </a:cubicBezTo>
                <a:cubicBezTo>
                  <a:pt x="12857" y="20955"/>
                  <a:pt x="12857" y="20955"/>
                  <a:pt x="12858" y="20955"/>
                </a:cubicBezTo>
                <a:cubicBezTo>
                  <a:pt x="14685" y="21101"/>
                  <a:pt x="16416" y="21243"/>
                  <a:pt x="17368" y="21328"/>
                </a:cubicBezTo>
                <a:cubicBezTo>
                  <a:pt x="19049" y="21478"/>
                  <a:pt x="20540" y="21600"/>
                  <a:pt x="20687" y="21600"/>
                </a:cubicBezTo>
                <a:cubicBezTo>
                  <a:pt x="20785" y="21600"/>
                  <a:pt x="20822" y="21584"/>
                  <a:pt x="20845" y="21394"/>
                </a:cubicBezTo>
                <a:lnTo>
                  <a:pt x="20862" y="21076"/>
                </a:lnTo>
                <a:cubicBezTo>
                  <a:pt x="20864" y="21052"/>
                  <a:pt x="20865" y="21035"/>
                  <a:pt x="20867" y="21013"/>
                </a:cubicBezTo>
                <a:cubicBezTo>
                  <a:pt x="20872" y="20839"/>
                  <a:pt x="20879" y="20648"/>
                  <a:pt x="20884" y="20538"/>
                </a:cubicBezTo>
                <a:cubicBezTo>
                  <a:pt x="20891" y="20399"/>
                  <a:pt x="20914" y="19692"/>
                  <a:pt x="20936" y="19004"/>
                </a:cubicBezTo>
                <a:cubicBezTo>
                  <a:pt x="20953" y="18432"/>
                  <a:pt x="20976" y="17700"/>
                  <a:pt x="21003" y="16862"/>
                </a:cubicBezTo>
                <a:cubicBezTo>
                  <a:pt x="21003" y="16857"/>
                  <a:pt x="21003" y="16851"/>
                  <a:pt x="21003" y="16847"/>
                </a:cubicBezTo>
                <a:cubicBezTo>
                  <a:pt x="21009" y="16654"/>
                  <a:pt x="21014" y="16510"/>
                  <a:pt x="21021" y="16311"/>
                </a:cubicBezTo>
                <a:cubicBezTo>
                  <a:pt x="21080" y="14530"/>
                  <a:pt x="21163" y="11705"/>
                  <a:pt x="21205" y="10033"/>
                </a:cubicBezTo>
                <a:cubicBezTo>
                  <a:pt x="21302" y="6170"/>
                  <a:pt x="21282" y="6441"/>
                  <a:pt x="21441" y="6448"/>
                </a:cubicBezTo>
                <a:cubicBezTo>
                  <a:pt x="21495" y="6420"/>
                  <a:pt x="21534" y="6387"/>
                  <a:pt x="21560" y="6350"/>
                </a:cubicBezTo>
                <a:cubicBezTo>
                  <a:pt x="21547" y="6346"/>
                  <a:pt x="21535" y="6339"/>
                  <a:pt x="21526" y="6330"/>
                </a:cubicBezTo>
                <a:cubicBezTo>
                  <a:pt x="21503" y="6304"/>
                  <a:pt x="21516" y="6270"/>
                  <a:pt x="21553" y="6254"/>
                </a:cubicBezTo>
                <a:cubicBezTo>
                  <a:pt x="21567" y="6248"/>
                  <a:pt x="21582" y="6247"/>
                  <a:pt x="21598" y="6247"/>
                </a:cubicBezTo>
                <a:cubicBezTo>
                  <a:pt x="21598" y="6241"/>
                  <a:pt x="21597" y="6236"/>
                  <a:pt x="21597" y="6230"/>
                </a:cubicBezTo>
                <a:cubicBezTo>
                  <a:pt x="21586" y="6217"/>
                  <a:pt x="21584" y="6201"/>
                  <a:pt x="21589" y="6188"/>
                </a:cubicBezTo>
                <a:cubicBezTo>
                  <a:pt x="21574" y="6140"/>
                  <a:pt x="21541" y="6093"/>
                  <a:pt x="21485" y="6052"/>
                </a:cubicBezTo>
                <a:cubicBezTo>
                  <a:pt x="21422" y="6005"/>
                  <a:pt x="21386" y="5970"/>
                  <a:pt x="21367" y="5915"/>
                </a:cubicBezTo>
                <a:lnTo>
                  <a:pt x="21333" y="5891"/>
                </a:lnTo>
                <a:lnTo>
                  <a:pt x="21384" y="4006"/>
                </a:lnTo>
                <a:cubicBezTo>
                  <a:pt x="21385" y="3984"/>
                  <a:pt x="21386" y="3966"/>
                  <a:pt x="21387" y="3944"/>
                </a:cubicBezTo>
                <a:cubicBezTo>
                  <a:pt x="21402" y="3362"/>
                  <a:pt x="21426" y="2746"/>
                  <a:pt x="21452" y="2365"/>
                </a:cubicBezTo>
                <a:cubicBezTo>
                  <a:pt x="21444" y="2213"/>
                  <a:pt x="21444" y="1993"/>
                  <a:pt x="21455" y="1702"/>
                </a:cubicBezTo>
                <a:lnTo>
                  <a:pt x="21483" y="960"/>
                </a:lnTo>
                <a:lnTo>
                  <a:pt x="21487" y="839"/>
                </a:lnTo>
                <a:lnTo>
                  <a:pt x="21482" y="839"/>
                </a:lnTo>
                <a:lnTo>
                  <a:pt x="21150" y="834"/>
                </a:lnTo>
                <a:cubicBezTo>
                  <a:pt x="20965" y="831"/>
                  <a:pt x="20717" y="821"/>
                  <a:pt x="20599" y="812"/>
                </a:cubicBezTo>
                <a:cubicBezTo>
                  <a:pt x="20545" y="808"/>
                  <a:pt x="20344" y="799"/>
                  <a:pt x="20205" y="792"/>
                </a:cubicBezTo>
                <a:cubicBezTo>
                  <a:pt x="20166" y="839"/>
                  <a:pt x="20089" y="841"/>
                  <a:pt x="20018" y="781"/>
                </a:cubicBezTo>
                <a:cubicBezTo>
                  <a:pt x="19956" y="778"/>
                  <a:pt x="19929" y="776"/>
                  <a:pt x="19865" y="772"/>
                </a:cubicBezTo>
                <a:cubicBezTo>
                  <a:pt x="19683" y="783"/>
                  <a:pt x="19330" y="774"/>
                  <a:pt x="18708" y="743"/>
                </a:cubicBezTo>
                <a:cubicBezTo>
                  <a:pt x="18041" y="709"/>
                  <a:pt x="17378" y="672"/>
                  <a:pt x="17236" y="659"/>
                </a:cubicBezTo>
                <a:cubicBezTo>
                  <a:pt x="17094" y="647"/>
                  <a:pt x="16705" y="627"/>
                  <a:pt x="16373" y="616"/>
                </a:cubicBezTo>
                <a:cubicBezTo>
                  <a:pt x="16041" y="606"/>
                  <a:pt x="15434" y="573"/>
                  <a:pt x="15024" y="544"/>
                </a:cubicBezTo>
                <a:cubicBezTo>
                  <a:pt x="14614" y="515"/>
                  <a:pt x="13990" y="479"/>
                  <a:pt x="13639" y="465"/>
                </a:cubicBezTo>
                <a:cubicBezTo>
                  <a:pt x="13287" y="451"/>
                  <a:pt x="12856" y="417"/>
                  <a:pt x="12680" y="391"/>
                </a:cubicBezTo>
                <a:cubicBezTo>
                  <a:pt x="12504" y="364"/>
                  <a:pt x="12116" y="334"/>
                  <a:pt x="11818" y="325"/>
                </a:cubicBezTo>
                <a:cubicBezTo>
                  <a:pt x="11520" y="316"/>
                  <a:pt x="11235" y="291"/>
                  <a:pt x="11186" y="270"/>
                </a:cubicBezTo>
                <a:cubicBezTo>
                  <a:pt x="11136" y="249"/>
                  <a:pt x="10652" y="235"/>
                  <a:pt x="10110" y="241"/>
                </a:cubicBezTo>
                <a:cubicBezTo>
                  <a:pt x="9569" y="246"/>
                  <a:pt x="9087" y="234"/>
                  <a:pt x="9039" y="213"/>
                </a:cubicBezTo>
                <a:cubicBezTo>
                  <a:pt x="8934" y="168"/>
                  <a:pt x="8930" y="168"/>
                  <a:pt x="7601" y="122"/>
                </a:cubicBezTo>
                <a:cubicBezTo>
                  <a:pt x="7456" y="117"/>
                  <a:pt x="7375" y="114"/>
                  <a:pt x="7246" y="109"/>
                </a:cubicBezTo>
                <a:cubicBezTo>
                  <a:pt x="7116" y="114"/>
                  <a:pt x="6970" y="108"/>
                  <a:pt x="6840" y="95"/>
                </a:cubicBezTo>
                <a:cubicBezTo>
                  <a:pt x="6633" y="87"/>
                  <a:pt x="6462" y="80"/>
                  <a:pt x="6325" y="74"/>
                </a:cubicBezTo>
                <a:cubicBezTo>
                  <a:pt x="6316" y="75"/>
                  <a:pt x="6308" y="74"/>
                  <a:pt x="6299" y="73"/>
                </a:cubicBezTo>
                <a:cubicBezTo>
                  <a:pt x="6145" y="66"/>
                  <a:pt x="5972" y="59"/>
                  <a:pt x="5931" y="55"/>
                </a:cubicBezTo>
                <a:cubicBezTo>
                  <a:pt x="5917" y="54"/>
                  <a:pt x="5233" y="43"/>
                  <a:pt x="4649" y="34"/>
                </a:cubicBezTo>
                <a:cubicBezTo>
                  <a:pt x="4607" y="41"/>
                  <a:pt x="4564" y="40"/>
                  <a:pt x="4520" y="32"/>
                </a:cubicBezTo>
                <a:cubicBezTo>
                  <a:pt x="4322" y="29"/>
                  <a:pt x="4330" y="29"/>
                  <a:pt x="4107" y="26"/>
                </a:cubicBezTo>
                <a:lnTo>
                  <a:pt x="2318" y="0"/>
                </a:lnTo>
                <a:close/>
                <a:moveTo>
                  <a:pt x="21277" y="5942"/>
                </a:moveTo>
                <a:cubicBezTo>
                  <a:pt x="21352" y="5944"/>
                  <a:pt x="21417" y="5988"/>
                  <a:pt x="21378" y="6032"/>
                </a:cubicBezTo>
                <a:cubicBezTo>
                  <a:pt x="21355" y="6058"/>
                  <a:pt x="21309" y="6079"/>
                  <a:pt x="21275" y="6079"/>
                </a:cubicBezTo>
                <a:cubicBezTo>
                  <a:pt x="21175" y="6079"/>
                  <a:pt x="21123" y="5990"/>
                  <a:pt x="21202" y="5956"/>
                </a:cubicBezTo>
                <a:cubicBezTo>
                  <a:pt x="21226" y="5946"/>
                  <a:pt x="21252" y="5941"/>
                  <a:pt x="21277" y="5942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96" name="L, C, G _ P, P, P _ Stained Glass Pattern _ 16.02.22.png" descr="L, C, G _ P, P, P _ Stained Glass Pattern _ 16.02.22.png"/>
          <p:cNvPicPr>
            <a:picLocks noChangeAspect="1"/>
          </p:cNvPicPr>
          <p:nvPr/>
        </p:nvPicPr>
        <p:blipFill>
          <a:blip r:embed="rId3">
            <a:alphaModFix amt="48833"/>
            <a:extLst/>
          </a:blip>
          <a:srcRect l="0" t="28" r="0" b="0"/>
          <a:stretch>
            <a:fillRect/>
          </a:stretch>
        </p:blipFill>
        <p:spPr>
          <a:xfrm flipH="1">
            <a:off x="-61863" y="3807240"/>
            <a:ext cx="9906001" cy="9903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30" y="0"/>
                </a:moveTo>
                <a:cubicBezTo>
                  <a:pt x="4969" y="0"/>
                  <a:pt x="4906" y="3"/>
                  <a:pt x="4856" y="10"/>
                </a:cubicBezTo>
                <a:cubicBezTo>
                  <a:pt x="4755" y="22"/>
                  <a:pt x="4823" y="33"/>
                  <a:pt x="5008" y="33"/>
                </a:cubicBezTo>
                <a:cubicBezTo>
                  <a:pt x="5193" y="33"/>
                  <a:pt x="5276" y="22"/>
                  <a:pt x="5191" y="10"/>
                </a:cubicBezTo>
                <a:cubicBezTo>
                  <a:pt x="5149" y="3"/>
                  <a:pt x="5090" y="0"/>
                  <a:pt x="5030" y="0"/>
                </a:cubicBezTo>
                <a:close/>
                <a:moveTo>
                  <a:pt x="19411" y="0"/>
                </a:moveTo>
                <a:cubicBezTo>
                  <a:pt x="19350" y="0"/>
                  <a:pt x="19287" y="3"/>
                  <a:pt x="19237" y="10"/>
                </a:cubicBezTo>
                <a:cubicBezTo>
                  <a:pt x="19136" y="22"/>
                  <a:pt x="19205" y="33"/>
                  <a:pt x="19390" y="33"/>
                </a:cubicBezTo>
                <a:cubicBezTo>
                  <a:pt x="19574" y="33"/>
                  <a:pt x="19656" y="22"/>
                  <a:pt x="19572" y="10"/>
                </a:cubicBezTo>
                <a:cubicBezTo>
                  <a:pt x="19530" y="3"/>
                  <a:pt x="19471" y="0"/>
                  <a:pt x="19411" y="0"/>
                </a:cubicBezTo>
                <a:close/>
                <a:moveTo>
                  <a:pt x="889" y="1"/>
                </a:moveTo>
                <a:cubicBezTo>
                  <a:pt x="858" y="1"/>
                  <a:pt x="826" y="4"/>
                  <a:pt x="799" y="11"/>
                </a:cubicBezTo>
                <a:cubicBezTo>
                  <a:pt x="744" y="26"/>
                  <a:pt x="775" y="38"/>
                  <a:pt x="867" y="39"/>
                </a:cubicBezTo>
                <a:cubicBezTo>
                  <a:pt x="959" y="40"/>
                  <a:pt x="1005" y="28"/>
                  <a:pt x="967" y="13"/>
                </a:cubicBezTo>
                <a:cubicBezTo>
                  <a:pt x="948" y="5"/>
                  <a:pt x="919" y="1"/>
                  <a:pt x="889" y="1"/>
                </a:cubicBezTo>
                <a:close/>
                <a:moveTo>
                  <a:pt x="1616" y="1"/>
                </a:moveTo>
                <a:cubicBezTo>
                  <a:pt x="1585" y="1"/>
                  <a:pt x="1553" y="4"/>
                  <a:pt x="1526" y="11"/>
                </a:cubicBezTo>
                <a:cubicBezTo>
                  <a:pt x="1471" y="26"/>
                  <a:pt x="1503" y="38"/>
                  <a:pt x="1595" y="39"/>
                </a:cubicBezTo>
                <a:cubicBezTo>
                  <a:pt x="1687" y="40"/>
                  <a:pt x="1731" y="28"/>
                  <a:pt x="1694" y="13"/>
                </a:cubicBezTo>
                <a:cubicBezTo>
                  <a:pt x="1675" y="5"/>
                  <a:pt x="1646" y="1"/>
                  <a:pt x="1616" y="1"/>
                </a:cubicBezTo>
                <a:close/>
                <a:moveTo>
                  <a:pt x="2343" y="1"/>
                </a:moveTo>
                <a:cubicBezTo>
                  <a:pt x="2313" y="1"/>
                  <a:pt x="2281" y="4"/>
                  <a:pt x="2253" y="11"/>
                </a:cubicBezTo>
                <a:cubicBezTo>
                  <a:pt x="2199" y="26"/>
                  <a:pt x="2230" y="38"/>
                  <a:pt x="2323" y="39"/>
                </a:cubicBezTo>
                <a:cubicBezTo>
                  <a:pt x="2415" y="40"/>
                  <a:pt x="2459" y="28"/>
                  <a:pt x="2421" y="13"/>
                </a:cubicBezTo>
                <a:cubicBezTo>
                  <a:pt x="2402" y="5"/>
                  <a:pt x="2374" y="1"/>
                  <a:pt x="2343" y="1"/>
                </a:cubicBezTo>
                <a:close/>
                <a:moveTo>
                  <a:pt x="3407" y="1"/>
                </a:moveTo>
                <a:cubicBezTo>
                  <a:pt x="3377" y="1"/>
                  <a:pt x="3344" y="4"/>
                  <a:pt x="3317" y="11"/>
                </a:cubicBezTo>
                <a:cubicBezTo>
                  <a:pt x="3263" y="26"/>
                  <a:pt x="3293" y="38"/>
                  <a:pt x="3385" y="39"/>
                </a:cubicBezTo>
                <a:cubicBezTo>
                  <a:pt x="3478" y="40"/>
                  <a:pt x="3523" y="28"/>
                  <a:pt x="3485" y="13"/>
                </a:cubicBezTo>
                <a:cubicBezTo>
                  <a:pt x="3466" y="5"/>
                  <a:pt x="3437" y="1"/>
                  <a:pt x="3407" y="1"/>
                </a:cubicBezTo>
                <a:close/>
                <a:moveTo>
                  <a:pt x="4134" y="1"/>
                </a:moveTo>
                <a:cubicBezTo>
                  <a:pt x="4104" y="1"/>
                  <a:pt x="4071" y="4"/>
                  <a:pt x="4044" y="11"/>
                </a:cubicBezTo>
                <a:cubicBezTo>
                  <a:pt x="3989" y="26"/>
                  <a:pt x="4021" y="38"/>
                  <a:pt x="4113" y="39"/>
                </a:cubicBezTo>
                <a:cubicBezTo>
                  <a:pt x="4206" y="40"/>
                  <a:pt x="4250" y="28"/>
                  <a:pt x="4212" y="13"/>
                </a:cubicBezTo>
                <a:cubicBezTo>
                  <a:pt x="4193" y="5"/>
                  <a:pt x="4164" y="1"/>
                  <a:pt x="4134" y="1"/>
                </a:cubicBezTo>
                <a:close/>
                <a:moveTo>
                  <a:pt x="5925" y="1"/>
                </a:moveTo>
                <a:cubicBezTo>
                  <a:pt x="5895" y="1"/>
                  <a:pt x="5862" y="4"/>
                  <a:pt x="5834" y="11"/>
                </a:cubicBezTo>
                <a:cubicBezTo>
                  <a:pt x="5780" y="26"/>
                  <a:pt x="5811" y="38"/>
                  <a:pt x="5904" y="39"/>
                </a:cubicBezTo>
                <a:cubicBezTo>
                  <a:pt x="5996" y="40"/>
                  <a:pt x="6040" y="28"/>
                  <a:pt x="6002" y="13"/>
                </a:cubicBezTo>
                <a:cubicBezTo>
                  <a:pt x="5983" y="5"/>
                  <a:pt x="5956" y="1"/>
                  <a:pt x="5925" y="1"/>
                </a:cubicBezTo>
                <a:close/>
                <a:moveTo>
                  <a:pt x="6652" y="1"/>
                </a:moveTo>
                <a:cubicBezTo>
                  <a:pt x="6622" y="1"/>
                  <a:pt x="6589" y="4"/>
                  <a:pt x="6562" y="11"/>
                </a:cubicBezTo>
                <a:cubicBezTo>
                  <a:pt x="6508" y="26"/>
                  <a:pt x="6539" y="38"/>
                  <a:pt x="6631" y="39"/>
                </a:cubicBezTo>
                <a:cubicBezTo>
                  <a:pt x="6724" y="40"/>
                  <a:pt x="6768" y="28"/>
                  <a:pt x="6730" y="13"/>
                </a:cubicBezTo>
                <a:cubicBezTo>
                  <a:pt x="6711" y="5"/>
                  <a:pt x="6683" y="1"/>
                  <a:pt x="6652" y="1"/>
                </a:cubicBezTo>
                <a:close/>
                <a:moveTo>
                  <a:pt x="7716" y="1"/>
                </a:moveTo>
                <a:cubicBezTo>
                  <a:pt x="7685" y="1"/>
                  <a:pt x="7653" y="4"/>
                  <a:pt x="7626" y="11"/>
                </a:cubicBezTo>
                <a:cubicBezTo>
                  <a:pt x="7571" y="26"/>
                  <a:pt x="7602" y="38"/>
                  <a:pt x="7694" y="39"/>
                </a:cubicBezTo>
                <a:cubicBezTo>
                  <a:pt x="7786" y="40"/>
                  <a:pt x="7832" y="28"/>
                  <a:pt x="7794" y="13"/>
                </a:cubicBezTo>
                <a:cubicBezTo>
                  <a:pt x="7775" y="5"/>
                  <a:pt x="7746" y="1"/>
                  <a:pt x="7716" y="1"/>
                </a:cubicBezTo>
                <a:close/>
                <a:moveTo>
                  <a:pt x="8443" y="1"/>
                </a:moveTo>
                <a:cubicBezTo>
                  <a:pt x="8412" y="1"/>
                  <a:pt x="8380" y="4"/>
                  <a:pt x="8353" y="11"/>
                </a:cubicBezTo>
                <a:cubicBezTo>
                  <a:pt x="8298" y="26"/>
                  <a:pt x="8330" y="38"/>
                  <a:pt x="8422" y="39"/>
                </a:cubicBezTo>
                <a:cubicBezTo>
                  <a:pt x="8514" y="40"/>
                  <a:pt x="8558" y="28"/>
                  <a:pt x="8521" y="13"/>
                </a:cubicBezTo>
                <a:cubicBezTo>
                  <a:pt x="8502" y="5"/>
                  <a:pt x="8473" y="1"/>
                  <a:pt x="8443" y="1"/>
                </a:cubicBezTo>
                <a:close/>
                <a:moveTo>
                  <a:pt x="9170" y="1"/>
                </a:moveTo>
                <a:cubicBezTo>
                  <a:pt x="9140" y="1"/>
                  <a:pt x="9108" y="4"/>
                  <a:pt x="9080" y="11"/>
                </a:cubicBezTo>
                <a:cubicBezTo>
                  <a:pt x="9026" y="26"/>
                  <a:pt x="9057" y="38"/>
                  <a:pt x="9149" y="39"/>
                </a:cubicBezTo>
                <a:cubicBezTo>
                  <a:pt x="9241" y="40"/>
                  <a:pt x="9286" y="28"/>
                  <a:pt x="9248" y="13"/>
                </a:cubicBezTo>
                <a:cubicBezTo>
                  <a:pt x="9229" y="5"/>
                  <a:pt x="9201" y="1"/>
                  <a:pt x="9170" y="1"/>
                </a:cubicBezTo>
                <a:close/>
                <a:moveTo>
                  <a:pt x="10234" y="1"/>
                </a:moveTo>
                <a:cubicBezTo>
                  <a:pt x="10204" y="1"/>
                  <a:pt x="10170" y="4"/>
                  <a:pt x="10143" y="11"/>
                </a:cubicBezTo>
                <a:cubicBezTo>
                  <a:pt x="10089" y="26"/>
                  <a:pt x="10120" y="38"/>
                  <a:pt x="10212" y="39"/>
                </a:cubicBezTo>
                <a:cubicBezTo>
                  <a:pt x="10305" y="40"/>
                  <a:pt x="10349" y="28"/>
                  <a:pt x="10311" y="13"/>
                </a:cubicBezTo>
                <a:cubicBezTo>
                  <a:pt x="10292" y="5"/>
                  <a:pt x="10264" y="1"/>
                  <a:pt x="10234" y="1"/>
                </a:cubicBezTo>
                <a:close/>
                <a:moveTo>
                  <a:pt x="10961" y="1"/>
                </a:moveTo>
                <a:cubicBezTo>
                  <a:pt x="10931" y="1"/>
                  <a:pt x="10898" y="4"/>
                  <a:pt x="10871" y="11"/>
                </a:cubicBezTo>
                <a:cubicBezTo>
                  <a:pt x="10817" y="26"/>
                  <a:pt x="10848" y="38"/>
                  <a:pt x="10940" y="39"/>
                </a:cubicBezTo>
                <a:cubicBezTo>
                  <a:pt x="11033" y="40"/>
                  <a:pt x="11077" y="28"/>
                  <a:pt x="11039" y="13"/>
                </a:cubicBezTo>
                <a:cubicBezTo>
                  <a:pt x="11020" y="5"/>
                  <a:pt x="10991" y="1"/>
                  <a:pt x="10961" y="1"/>
                </a:cubicBezTo>
                <a:close/>
                <a:moveTo>
                  <a:pt x="11689" y="1"/>
                </a:moveTo>
                <a:cubicBezTo>
                  <a:pt x="11658" y="1"/>
                  <a:pt x="11626" y="4"/>
                  <a:pt x="11599" y="11"/>
                </a:cubicBezTo>
                <a:cubicBezTo>
                  <a:pt x="11544" y="26"/>
                  <a:pt x="11575" y="38"/>
                  <a:pt x="11667" y="39"/>
                </a:cubicBezTo>
                <a:cubicBezTo>
                  <a:pt x="11759" y="40"/>
                  <a:pt x="11805" y="28"/>
                  <a:pt x="11767" y="13"/>
                </a:cubicBezTo>
                <a:cubicBezTo>
                  <a:pt x="11748" y="5"/>
                  <a:pt x="11719" y="1"/>
                  <a:pt x="11689" y="1"/>
                </a:cubicBezTo>
                <a:close/>
                <a:moveTo>
                  <a:pt x="20306" y="1"/>
                </a:moveTo>
                <a:cubicBezTo>
                  <a:pt x="20276" y="1"/>
                  <a:pt x="20243" y="4"/>
                  <a:pt x="20216" y="11"/>
                </a:cubicBezTo>
                <a:cubicBezTo>
                  <a:pt x="20162" y="26"/>
                  <a:pt x="20192" y="38"/>
                  <a:pt x="20285" y="39"/>
                </a:cubicBezTo>
                <a:cubicBezTo>
                  <a:pt x="20377" y="40"/>
                  <a:pt x="20422" y="28"/>
                  <a:pt x="20384" y="13"/>
                </a:cubicBezTo>
                <a:cubicBezTo>
                  <a:pt x="20365" y="5"/>
                  <a:pt x="20337" y="1"/>
                  <a:pt x="20306" y="1"/>
                </a:cubicBezTo>
                <a:close/>
                <a:moveTo>
                  <a:pt x="21034" y="1"/>
                </a:moveTo>
                <a:cubicBezTo>
                  <a:pt x="21004" y="1"/>
                  <a:pt x="20970" y="4"/>
                  <a:pt x="20943" y="11"/>
                </a:cubicBezTo>
                <a:cubicBezTo>
                  <a:pt x="20889" y="26"/>
                  <a:pt x="20920" y="38"/>
                  <a:pt x="21012" y="39"/>
                </a:cubicBezTo>
                <a:cubicBezTo>
                  <a:pt x="21105" y="40"/>
                  <a:pt x="21149" y="28"/>
                  <a:pt x="21111" y="13"/>
                </a:cubicBezTo>
                <a:cubicBezTo>
                  <a:pt x="21092" y="5"/>
                  <a:pt x="21064" y="1"/>
                  <a:pt x="21034" y="1"/>
                </a:cubicBezTo>
                <a:close/>
                <a:moveTo>
                  <a:pt x="12735" y="3"/>
                </a:moveTo>
                <a:cubicBezTo>
                  <a:pt x="12710" y="3"/>
                  <a:pt x="12684" y="6"/>
                  <a:pt x="12661" y="11"/>
                </a:cubicBezTo>
                <a:cubicBezTo>
                  <a:pt x="12607" y="26"/>
                  <a:pt x="12638" y="38"/>
                  <a:pt x="12731" y="39"/>
                </a:cubicBezTo>
                <a:cubicBezTo>
                  <a:pt x="12823" y="40"/>
                  <a:pt x="12867" y="28"/>
                  <a:pt x="12829" y="13"/>
                </a:cubicBezTo>
                <a:cubicBezTo>
                  <a:pt x="12814" y="7"/>
                  <a:pt x="12789" y="4"/>
                  <a:pt x="12764" y="3"/>
                </a:cubicBezTo>
                <a:cubicBezTo>
                  <a:pt x="12756" y="3"/>
                  <a:pt x="12744" y="3"/>
                  <a:pt x="12735" y="3"/>
                </a:cubicBezTo>
                <a:close/>
                <a:moveTo>
                  <a:pt x="18502" y="3"/>
                </a:moveTo>
                <a:cubicBezTo>
                  <a:pt x="18476" y="3"/>
                  <a:pt x="18449" y="5"/>
                  <a:pt x="18426" y="11"/>
                </a:cubicBezTo>
                <a:cubicBezTo>
                  <a:pt x="18371" y="26"/>
                  <a:pt x="18402" y="38"/>
                  <a:pt x="18494" y="39"/>
                </a:cubicBezTo>
                <a:cubicBezTo>
                  <a:pt x="18586" y="40"/>
                  <a:pt x="18632" y="28"/>
                  <a:pt x="18594" y="13"/>
                </a:cubicBezTo>
                <a:cubicBezTo>
                  <a:pt x="18577" y="6"/>
                  <a:pt x="18551" y="4"/>
                  <a:pt x="18524" y="3"/>
                </a:cubicBezTo>
                <a:cubicBezTo>
                  <a:pt x="18517" y="3"/>
                  <a:pt x="18509" y="3"/>
                  <a:pt x="18502" y="3"/>
                </a:cubicBezTo>
                <a:close/>
                <a:moveTo>
                  <a:pt x="13450" y="4"/>
                </a:moveTo>
                <a:cubicBezTo>
                  <a:pt x="13429" y="6"/>
                  <a:pt x="13408" y="7"/>
                  <a:pt x="13389" y="11"/>
                </a:cubicBezTo>
                <a:cubicBezTo>
                  <a:pt x="13335" y="26"/>
                  <a:pt x="13366" y="38"/>
                  <a:pt x="13458" y="39"/>
                </a:cubicBezTo>
                <a:cubicBezTo>
                  <a:pt x="13551" y="40"/>
                  <a:pt x="13595" y="28"/>
                  <a:pt x="13557" y="13"/>
                </a:cubicBezTo>
                <a:cubicBezTo>
                  <a:pt x="13544" y="8"/>
                  <a:pt x="13522" y="6"/>
                  <a:pt x="13502" y="4"/>
                </a:cubicBezTo>
                <a:cubicBezTo>
                  <a:pt x="13488" y="4"/>
                  <a:pt x="13464" y="4"/>
                  <a:pt x="13450" y="4"/>
                </a:cubicBezTo>
                <a:close/>
                <a:moveTo>
                  <a:pt x="14165" y="6"/>
                </a:moveTo>
                <a:cubicBezTo>
                  <a:pt x="14148" y="8"/>
                  <a:pt x="14131" y="8"/>
                  <a:pt x="14117" y="11"/>
                </a:cubicBezTo>
                <a:cubicBezTo>
                  <a:pt x="14063" y="26"/>
                  <a:pt x="14093" y="38"/>
                  <a:pt x="14185" y="39"/>
                </a:cubicBezTo>
                <a:cubicBezTo>
                  <a:pt x="14278" y="40"/>
                  <a:pt x="14323" y="28"/>
                  <a:pt x="14285" y="13"/>
                </a:cubicBezTo>
                <a:cubicBezTo>
                  <a:pt x="14274" y="9"/>
                  <a:pt x="14256" y="8"/>
                  <a:pt x="14240" y="6"/>
                </a:cubicBezTo>
                <a:cubicBezTo>
                  <a:pt x="14222" y="6"/>
                  <a:pt x="14183" y="6"/>
                  <a:pt x="14165" y="6"/>
                </a:cubicBezTo>
                <a:close/>
                <a:moveTo>
                  <a:pt x="15201" y="9"/>
                </a:moveTo>
                <a:cubicBezTo>
                  <a:pt x="15194" y="10"/>
                  <a:pt x="15186" y="10"/>
                  <a:pt x="15180" y="11"/>
                </a:cubicBezTo>
                <a:cubicBezTo>
                  <a:pt x="15125" y="26"/>
                  <a:pt x="15157" y="38"/>
                  <a:pt x="15249" y="39"/>
                </a:cubicBezTo>
                <a:cubicBezTo>
                  <a:pt x="15341" y="40"/>
                  <a:pt x="15385" y="28"/>
                  <a:pt x="15348" y="13"/>
                </a:cubicBezTo>
                <a:cubicBezTo>
                  <a:pt x="15344" y="11"/>
                  <a:pt x="15336" y="12"/>
                  <a:pt x="15331" y="10"/>
                </a:cubicBezTo>
                <a:cubicBezTo>
                  <a:pt x="15277" y="10"/>
                  <a:pt x="15258" y="9"/>
                  <a:pt x="15201" y="9"/>
                </a:cubicBezTo>
                <a:close/>
                <a:moveTo>
                  <a:pt x="17806" y="9"/>
                </a:moveTo>
                <a:cubicBezTo>
                  <a:pt x="17755" y="10"/>
                  <a:pt x="17735" y="12"/>
                  <a:pt x="17691" y="14"/>
                </a:cubicBezTo>
                <a:cubicBezTo>
                  <a:pt x="17651" y="27"/>
                  <a:pt x="17681" y="38"/>
                  <a:pt x="17767" y="39"/>
                </a:cubicBezTo>
                <a:cubicBezTo>
                  <a:pt x="17860" y="40"/>
                  <a:pt x="17904" y="28"/>
                  <a:pt x="17866" y="13"/>
                </a:cubicBezTo>
                <a:cubicBezTo>
                  <a:pt x="17859" y="10"/>
                  <a:pt x="17846" y="11"/>
                  <a:pt x="17836" y="9"/>
                </a:cubicBezTo>
                <a:cubicBezTo>
                  <a:pt x="17830" y="9"/>
                  <a:pt x="17813" y="9"/>
                  <a:pt x="17806" y="9"/>
                </a:cubicBezTo>
                <a:close/>
                <a:moveTo>
                  <a:pt x="15893" y="17"/>
                </a:moveTo>
                <a:cubicBezTo>
                  <a:pt x="15867" y="29"/>
                  <a:pt x="15897" y="38"/>
                  <a:pt x="15976" y="39"/>
                </a:cubicBezTo>
                <a:cubicBezTo>
                  <a:pt x="16054" y="40"/>
                  <a:pt x="16095" y="32"/>
                  <a:pt x="16083" y="20"/>
                </a:cubicBezTo>
                <a:cubicBezTo>
                  <a:pt x="16026" y="19"/>
                  <a:pt x="15956" y="18"/>
                  <a:pt x="15893" y="17"/>
                </a:cubicBezTo>
                <a:close/>
                <a:moveTo>
                  <a:pt x="29" y="208"/>
                </a:moveTo>
                <a:cubicBezTo>
                  <a:pt x="19" y="198"/>
                  <a:pt x="12" y="233"/>
                  <a:pt x="11" y="302"/>
                </a:cubicBezTo>
                <a:cubicBezTo>
                  <a:pt x="10" y="395"/>
                  <a:pt x="21" y="439"/>
                  <a:pt x="36" y="401"/>
                </a:cubicBezTo>
                <a:cubicBezTo>
                  <a:pt x="52" y="363"/>
                  <a:pt x="53" y="287"/>
                  <a:pt x="39" y="233"/>
                </a:cubicBezTo>
                <a:cubicBezTo>
                  <a:pt x="35" y="219"/>
                  <a:pt x="32" y="211"/>
                  <a:pt x="29" y="208"/>
                </a:cubicBezTo>
                <a:close/>
                <a:moveTo>
                  <a:pt x="29" y="545"/>
                </a:moveTo>
                <a:cubicBezTo>
                  <a:pt x="19" y="540"/>
                  <a:pt x="13" y="585"/>
                  <a:pt x="13" y="666"/>
                </a:cubicBezTo>
                <a:cubicBezTo>
                  <a:pt x="13" y="774"/>
                  <a:pt x="25" y="817"/>
                  <a:pt x="39" y="764"/>
                </a:cubicBezTo>
                <a:cubicBezTo>
                  <a:pt x="53" y="710"/>
                  <a:pt x="53" y="622"/>
                  <a:pt x="39" y="568"/>
                </a:cubicBezTo>
                <a:cubicBezTo>
                  <a:pt x="35" y="554"/>
                  <a:pt x="32" y="547"/>
                  <a:pt x="29" y="545"/>
                </a:cubicBezTo>
                <a:close/>
                <a:moveTo>
                  <a:pt x="29" y="936"/>
                </a:moveTo>
                <a:cubicBezTo>
                  <a:pt x="19" y="926"/>
                  <a:pt x="12" y="960"/>
                  <a:pt x="11" y="1029"/>
                </a:cubicBezTo>
                <a:cubicBezTo>
                  <a:pt x="10" y="1122"/>
                  <a:pt x="21" y="1167"/>
                  <a:pt x="36" y="1129"/>
                </a:cubicBezTo>
                <a:cubicBezTo>
                  <a:pt x="52" y="1091"/>
                  <a:pt x="53" y="1015"/>
                  <a:pt x="39" y="961"/>
                </a:cubicBezTo>
                <a:cubicBezTo>
                  <a:pt x="35" y="947"/>
                  <a:pt x="32" y="939"/>
                  <a:pt x="29" y="936"/>
                </a:cubicBezTo>
                <a:close/>
                <a:moveTo>
                  <a:pt x="29" y="1273"/>
                </a:moveTo>
                <a:cubicBezTo>
                  <a:pt x="19" y="1267"/>
                  <a:pt x="13" y="1313"/>
                  <a:pt x="13" y="1394"/>
                </a:cubicBezTo>
                <a:cubicBezTo>
                  <a:pt x="13" y="1502"/>
                  <a:pt x="25" y="1545"/>
                  <a:pt x="39" y="1492"/>
                </a:cubicBezTo>
                <a:cubicBezTo>
                  <a:pt x="53" y="1438"/>
                  <a:pt x="53" y="1349"/>
                  <a:pt x="39" y="1295"/>
                </a:cubicBezTo>
                <a:cubicBezTo>
                  <a:pt x="35" y="1282"/>
                  <a:pt x="32" y="1274"/>
                  <a:pt x="29" y="1273"/>
                </a:cubicBezTo>
                <a:close/>
                <a:moveTo>
                  <a:pt x="29" y="1663"/>
                </a:moveTo>
                <a:cubicBezTo>
                  <a:pt x="19" y="1653"/>
                  <a:pt x="12" y="1688"/>
                  <a:pt x="11" y="1757"/>
                </a:cubicBezTo>
                <a:cubicBezTo>
                  <a:pt x="10" y="1850"/>
                  <a:pt x="21" y="1894"/>
                  <a:pt x="36" y="1856"/>
                </a:cubicBezTo>
                <a:cubicBezTo>
                  <a:pt x="52" y="1818"/>
                  <a:pt x="53" y="1743"/>
                  <a:pt x="39" y="1688"/>
                </a:cubicBezTo>
                <a:cubicBezTo>
                  <a:pt x="35" y="1674"/>
                  <a:pt x="32" y="1666"/>
                  <a:pt x="29" y="1663"/>
                </a:cubicBezTo>
                <a:close/>
                <a:moveTo>
                  <a:pt x="32" y="2065"/>
                </a:moveTo>
                <a:cubicBezTo>
                  <a:pt x="24" y="2056"/>
                  <a:pt x="18" y="2139"/>
                  <a:pt x="18" y="2289"/>
                </a:cubicBezTo>
                <a:cubicBezTo>
                  <a:pt x="18" y="2489"/>
                  <a:pt x="28" y="2571"/>
                  <a:pt x="41" y="2471"/>
                </a:cubicBezTo>
                <a:cubicBezTo>
                  <a:pt x="53" y="2371"/>
                  <a:pt x="53" y="2207"/>
                  <a:pt x="41" y="2107"/>
                </a:cubicBezTo>
                <a:cubicBezTo>
                  <a:pt x="38" y="2082"/>
                  <a:pt x="35" y="2069"/>
                  <a:pt x="32" y="2065"/>
                </a:cubicBezTo>
                <a:close/>
                <a:moveTo>
                  <a:pt x="29" y="2727"/>
                </a:moveTo>
                <a:cubicBezTo>
                  <a:pt x="19" y="2717"/>
                  <a:pt x="12" y="2751"/>
                  <a:pt x="11" y="2820"/>
                </a:cubicBezTo>
                <a:cubicBezTo>
                  <a:pt x="10" y="2913"/>
                  <a:pt x="21" y="2958"/>
                  <a:pt x="36" y="2920"/>
                </a:cubicBezTo>
                <a:cubicBezTo>
                  <a:pt x="52" y="2882"/>
                  <a:pt x="53" y="2806"/>
                  <a:pt x="39" y="2752"/>
                </a:cubicBezTo>
                <a:cubicBezTo>
                  <a:pt x="35" y="2738"/>
                  <a:pt x="32" y="2730"/>
                  <a:pt x="29" y="2727"/>
                </a:cubicBezTo>
                <a:close/>
                <a:moveTo>
                  <a:pt x="29" y="3064"/>
                </a:moveTo>
                <a:cubicBezTo>
                  <a:pt x="19" y="3059"/>
                  <a:pt x="13" y="3104"/>
                  <a:pt x="13" y="3185"/>
                </a:cubicBezTo>
                <a:cubicBezTo>
                  <a:pt x="13" y="3292"/>
                  <a:pt x="25" y="3336"/>
                  <a:pt x="39" y="3283"/>
                </a:cubicBezTo>
                <a:cubicBezTo>
                  <a:pt x="53" y="3229"/>
                  <a:pt x="53" y="3141"/>
                  <a:pt x="39" y="3087"/>
                </a:cubicBezTo>
                <a:cubicBezTo>
                  <a:pt x="35" y="3073"/>
                  <a:pt x="32" y="3066"/>
                  <a:pt x="29" y="3064"/>
                </a:cubicBezTo>
                <a:close/>
                <a:moveTo>
                  <a:pt x="29" y="3454"/>
                </a:moveTo>
                <a:cubicBezTo>
                  <a:pt x="19" y="3444"/>
                  <a:pt x="12" y="3479"/>
                  <a:pt x="11" y="3548"/>
                </a:cubicBezTo>
                <a:cubicBezTo>
                  <a:pt x="10" y="3641"/>
                  <a:pt x="21" y="3686"/>
                  <a:pt x="36" y="3648"/>
                </a:cubicBezTo>
                <a:cubicBezTo>
                  <a:pt x="52" y="3610"/>
                  <a:pt x="53" y="3534"/>
                  <a:pt x="39" y="3480"/>
                </a:cubicBezTo>
                <a:cubicBezTo>
                  <a:pt x="35" y="3466"/>
                  <a:pt x="32" y="3457"/>
                  <a:pt x="29" y="3454"/>
                </a:cubicBezTo>
                <a:close/>
                <a:moveTo>
                  <a:pt x="29" y="3792"/>
                </a:moveTo>
                <a:cubicBezTo>
                  <a:pt x="19" y="3786"/>
                  <a:pt x="13" y="3831"/>
                  <a:pt x="13" y="3912"/>
                </a:cubicBezTo>
                <a:cubicBezTo>
                  <a:pt x="13" y="4020"/>
                  <a:pt x="25" y="4064"/>
                  <a:pt x="39" y="4011"/>
                </a:cubicBezTo>
                <a:cubicBezTo>
                  <a:pt x="53" y="3957"/>
                  <a:pt x="53" y="3868"/>
                  <a:pt x="39" y="3814"/>
                </a:cubicBezTo>
                <a:cubicBezTo>
                  <a:pt x="35" y="3801"/>
                  <a:pt x="32" y="3793"/>
                  <a:pt x="29" y="3792"/>
                </a:cubicBezTo>
                <a:close/>
                <a:moveTo>
                  <a:pt x="29" y="4182"/>
                </a:moveTo>
                <a:cubicBezTo>
                  <a:pt x="19" y="4172"/>
                  <a:pt x="12" y="4207"/>
                  <a:pt x="11" y="4276"/>
                </a:cubicBezTo>
                <a:cubicBezTo>
                  <a:pt x="10" y="4369"/>
                  <a:pt x="21" y="4413"/>
                  <a:pt x="36" y="4375"/>
                </a:cubicBezTo>
                <a:cubicBezTo>
                  <a:pt x="52" y="4337"/>
                  <a:pt x="53" y="4261"/>
                  <a:pt x="39" y="4207"/>
                </a:cubicBezTo>
                <a:cubicBezTo>
                  <a:pt x="35" y="4193"/>
                  <a:pt x="32" y="4185"/>
                  <a:pt x="29" y="4182"/>
                </a:cubicBezTo>
                <a:close/>
                <a:moveTo>
                  <a:pt x="32" y="4584"/>
                </a:moveTo>
                <a:cubicBezTo>
                  <a:pt x="24" y="4574"/>
                  <a:pt x="18" y="4658"/>
                  <a:pt x="18" y="4808"/>
                </a:cubicBezTo>
                <a:cubicBezTo>
                  <a:pt x="18" y="5008"/>
                  <a:pt x="28" y="5090"/>
                  <a:pt x="41" y="4990"/>
                </a:cubicBezTo>
                <a:cubicBezTo>
                  <a:pt x="53" y="4890"/>
                  <a:pt x="53" y="4726"/>
                  <a:pt x="41" y="4626"/>
                </a:cubicBezTo>
                <a:cubicBezTo>
                  <a:pt x="38" y="4601"/>
                  <a:pt x="35" y="4587"/>
                  <a:pt x="32" y="4584"/>
                </a:cubicBezTo>
                <a:close/>
                <a:moveTo>
                  <a:pt x="29" y="5246"/>
                </a:moveTo>
                <a:cubicBezTo>
                  <a:pt x="19" y="5236"/>
                  <a:pt x="12" y="5270"/>
                  <a:pt x="11" y="5339"/>
                </a:cubicBezTo>
                <a:cubicBezTo>
                  <a:pt x="10" y="5432"/>
                  <a:pt x="21" y="5477"/>
                  <a:pt x="36" y="5439"/>
                </a:cubicBezTo>
                <a:cubicBezTo>
                  <a:pt x="52" y="5401"/>
                  <a:pt x="53" y="5325"/>
                  <a:pt x="39" y="5271"/>
                </a:cubicBezTo>
                <a:cubicBezTo>
                  <a:pt x="35" y="5257"/>
                  <a:pt x="32" y="5249"/>
                  <a:pt x="29" y="5246"/>
                </a:cubicBezTo>
                <a:close/>
                <a:moveTo>
                  <a:pt x="29" y="5583"/>
                </a:moveTo>
                <a:cubicBezTo>
                  <a:pt x="19" y="5577"/>
                  <a:pt x="13" y="5623"/>
                  <a:pt x="13" y="5704"/>
                </a:cubicBezTo>
                <a:cubicBezTo>
                  <a:pt x="13" y="5811"/>
                  <a:pt x="25" y="5855"/>
                  <a:pt x="39" y="5802"/>
                </a:cubicBezTo>
                <a:cubicBezTo>
                  <a:pt x="53" y="5748"/>
                  <a:pt x="53" y="5659"/>
                  <a:pt x="39" y="5605"/>
                </a:cubicBezTo>
                <a:cubicBezTo>
                  <a:pt x="35" y="5592"/>
                  <a:pt x="32" y="5584"/>
                  <a:pt x="29" y="5583"/>
                </a:cubicBezTo>
                <a:close/>
                <a:moveTo>
                  <a:pt x="29" y="5973"/>
                </a:moveTo>
                <a:cubicBezTo>
                  <a:pt x="19" y="5963"/>
                  <a:pt x="12" y="5998"/>
                  <a:pt x="11" y="6067"/>
                </a:cubicBezTo>
                <a:cubicBezTo>
                  <a:pt x="10" y="6160"/>
                  <a:pt x="21" y="6204"/>
                  <a:pt x="36" y="6166"/>
                </a:cubicBezTo>
                <a:cubicBezTo>
                  <a:pt x="52" y="6128"/>
                  <a:pt x="53" y="6052"/>
                  <a:pt x="39" y="5998"/>
                </a:cubicBezTo>
                <a:cubicBezTo>
                  <a:pt x="35" y="5984"/>
                  <a:pt x="32" y="5976"/>
                  <a:pt x="29" y="5973"/>
                </a:cubicBezTo>
                <a:close/>
                <a:moveTo>
                  <a:pt x="29" y="6310"/>
                </a:moveTo>
                <a:cubicBezTo>
                  <a:pt x="19" y="6305"/>
                  <a:pt x="13" y="6350"/>
                  <a:pt x="13" y="6431"/>
                </a:cubicBezTo>
                <a:cubicBezTo>
                  <a:pt x="13" y="6539"/>
                  <a:pt x="25" y="6583"/>
                  <a:pt x="39" y="6529"/>
                </a:cubicBezTo>
                <a:cubicBezTo>
                  <a:pt x="53" y="6475"/>
                  <a:pt x="53" y="6387"/>
                  <a:pt x="39" y="6333"/>
                </a:cubicBezTo>
                <a:cubicBezTo>
                  <a:pt x="35" y="6320"/>
                  <a:pt x="32" y="6312"/>
                  <a:pt x="29" y="6310"/>
                </a:cubicBezTo>
                <a:close/>
                <a:moveTo>
                  <a:pt x="29" y="6701"/>
                </a:moveTo>
                <a:cubicBezTo>
                  <a:pt x="19" y="6691"/>
                  <a:pt x="12" y="6726"/>
                  <a:pt x="11" y="6795"/>
                </a:cubicBezTo>
                <a:cubicBezTo>
                  <a:pt x="10" y="6888"/>
                  <a:pt x="21" y="6932"/>
                  <a:pt x="36" y="6894"/>
                </a:cubicBezTo>
                <a:cubicBezTo>
                  <a:pt x="52" y="6856"/>
                  <a:pt x="53" y="6780"/>
                  <a:pt x="39" y="6726"/>
                </a:cubicBezTo>
                <a:cubicBezTo>
                  <a:pt x="35" y="6712"/>
                  <a:pt x="32" y="6704"/>
                  <a:pt x="29" y="6701"/>
                </a:cubicBezTo>
                <a:close/>
                <a:moveTo>
                  <a:pt x="32" y="7103"/>
                </a:moveTo>
                <a:cubicBezTo>
                  <a:pt x="24" y="7093"/>
                  <a:pt x="18" y="7177"/>
                  <a:pt x="18" y="7327"/>
                </a:cubicBezTo>
                <a:cubicBezTo>
                  <a:pt x="18" y="7527"/>
                  <a:pt x="28" y="7609"/>
                  <a:pt x="41" y="7509"/>
                </a:cubicBezTo>
                <a:cubicBezTo>
                  <a:pt x="53" y="7408"/>
                  <a:pt x="53" y="7245"/>
                  <a:pt x="41" y="7145"/>
                </a:cubicBezTo>
                <a:cubicBezTo>
                  <a:pt x="38" y="7120"/>
                  <a:pt x="35" y="7106"/>
                  <a:pt x="32" y="7103"/>
                </a:cubicBezTo>
                <a:close/>
                <a:moveTo>
                  <a:pt x="29" y="7764"/>
                </a:moveTo>
                <a:cubicBezTo>
                  <a:pt x="19" y="7754"/>
                  <a:pt x="12" y="7789"/>
                  <a:pt x="11" y="7858"/>
                </a:cubicBezTo>
                <a:cubicBezTo>
                  <a:pt x="10" y="7951"/>
                  <a:pt x="21" y="7996"/>
                  <a:pt x="36" y="7958"/>
                </a:cubicBezTo>
                <a:cubicBezTo>
                  <a:pt x="52" y="7920"/>
                  <a:pt x="53" y="7844"/>
                  <a:pt x="39" y="7790"/>
                </a:cubicBezTo>
                <a:cubicBezTo>
                  <a:pt x="35" y="7776"/>
                  <a:pt x="32" y="7767"/>
                  <a:pt x="29" y="7764"/>
                </a:cubicBezTo>
                <a:close/>
                <a:moveTo>
                  <a:pt x="29" y="8101"/>
                </a:moveTo>
                <a:cubicBezTo>
                  <a:pt x="19" y="8096"/>
                  <a:pt x="13" y="8141"/>
                  <a:pt x="13" y="8222"/>
                </a:cubicBezTo>
                <a:cubicBezTo>
                  <a:pt x="13" y="8330"/>
                  <a:pt x="25" y="8374"/>
                  <a:pt x="39" y="8320"/>
                </a:cubicBezTo>
                <a:cubicBezTo>
                  <a:pt x="53" y="8267"/>
                  <a:pt x="53" y="8178"/>
                  <a:pt x="39" y="8124"/>
                </a:cubicBezTo>
                <a:cubicBezTo>
                  <a:pt x="35" y="8111"/>
                  <a:pt x="32" y="8103"/>
                  <a:pt x="29" y="8101"/>
                </a:cubicBezTo>
                <a:close/>
                <a:moveTo>
                  <a:pt x="29" y="8492"/>
                </a:moveTo>
                <a:cubicBezTo>
                  <a:pt x="19" y="8482"/>
                  <a:pt x="12" y="8517"/>
                  <a:pt x="11" y="8586"/>
                </a:cubicBezTo>
                <a:cubicBezTo>
                  <a:pt x="10" y="8679"/>
                  <a:pt x="21" y="8723"/>
                  <a:pt x="36" y="8685"/>
                </a:cubicBezTo>
                <a:cubicBezTo>
                  <a:pt x="52" y="8647"/>
                  <a:pt x="53" y="8571"/>
                  <a:pt x="39" y="8517"/>
                </a:cubicBezTo>
                <a:cubicBezTo>
                  <a:pt x="35" y="8503"/>
                  <a:pt x="32" y="8495"/>
                  <a:pt x="29" y="8492"/>
                </a:cubicBezTo>
                <a:close/>
                <a:moveTo>
                  <a:pt x="29" y="8829"/>
                </a:moveTo>
                <a:cubicBezTo>
                  <a:pt x="19" y="8824"/>
                  <a:pt x="13" y="8869"/>
                  <a:pt x="13" y="8950"/>
                </a:cubicBezTo>
                <a:cubicBezTo>
                  <a:pt x="13" y="9058"/>
                  <a:pt x="25" y="9101"/>
                  <a:pt x="39" y="9048"/>
                </a:cubicBezTo>
                <a:cubicBezTo>
                  <a:pt x="53" y="8994"/>
                  <a:pt x="53" y="8906"/>
                  <a:pt x="39" y="8852"/>
                </a:cubicBezTo>
                <a:cubicBezTo>
                  <a:pt x="35" y="8838"/>
                  <a:pt x="32" y="8831"/>
                  <a:pt x="29" y="8829"/>
                </a:cubicBezTo>
                <a:close/>
                <a:moveTo>
                  <a:pt x="29" y="9220"/>
                </a:moveTo>
                <a:cubicBezTo>
                  <a:pt x="19" y="9210"/>
                  <a:pt x="12" y="9244"/>
                  <a:pt x="11" y="9313"/>
                </a:cubicBezTo>
                <a:cubicBezTo>
                  <a:pt x="10" y="9406"/>
                  <a:pt x="21" y="9451"/>
                  <a:pt x="36" y="9413"/>
                </a:cubicBezTo>
                <a:cubicBezTo>
                  <a:pt x="52" y="9375"/>
                  <a:pt x="53" y="9299"/>
                  <a:pt x="39" y="9245"/>
                </a:cubicBezTo>
                <a:cubicBezTo>
                  <a:pt x="35" y="9231"/>
                  <a:pt x="32" y="9223"/>
                  <a:pt x="29" y="9220"/>
                </a:cubicBezTo>
                <a:close/>
                <a:moveTo>
                  <a:pt x="21600" y="9258"/>
                </a:moveTo>
                <a:lnTo>
                  <a:pt x="21390" y="9266"/>
                </a:lnTo>
                <a:cubicBezTo>
                  <a:pt x="21274" y="9270"/>
                  <a:pt x="20168" y="9276"/>
                  <a:pt x="18929" y="9280"/>
                </a:cubicBezTo>
                <a:lnTo>
                  <a:pt x="16678" y="9286"/>
                </a:lnTo>
                <a:lnTo>
                  <a:pt x="16663" y="10363"/>
                </a:lnTo>
                <a:lnTo>
                  <a:pt x="16647" y="11441"/>
                </a:lnTo>
                <a:lnTo>
                  <a:pt x="14781" y="11456"/>
                </a:lnTo>
                <a:lnTo>
                  <a:pt x="12915" y="11470"/>
                </a:lnTo>
                <a:lnTo>
                  <a:pt x="11376" y="12967"/>
                </a:lnTo>
                <a:cubicBezTo>
                  <a:pt x="10530" y="13790"/>
                  <a:pt x="9805" y="14456"/>
                  <a:pt x="9766" y="14448"/>
                </a:cubicBezTo>
                <a:cubicBezTo>
                  <a:pt x="9726" y="14440"/>
                  <a:pt x="9681" y="14486"/>
                  <a:pt x="9664" y="14550"/>
                </a:cubicBezTo>
                <a:cubicBezTo>
                  <a:pt x="9635" y="14660"/>
                  <a:pt x="9570" y="14635"/>
                  <a:pt x="8692" y="14180"/>
                </a:cubicBezTo>
                <a:cubicBezTo>
                  <a:pt x="8174" y="13912"/>
                  <a:pt x="7645" y="13633"/>
                  <a:pt x="7517" y="13560"/>
                </a:cubicBezTo>
                <a:cubicBezTo>
                  <a:pt x="7314" y="13445"/>
                  <a:pt x="7209" y="13428"/>
                  <a:pt x="6727" y="13428"/>
                </a:cubicBezTo>
                <a:lnTo>
                  <a:pt x="6170" y="13428"/>
                </a:lnTo>
                <a:lnTo>
                  <a:pt x="6138" y="13693"/>
                </a:lnTo>
                <a:cubicBezTo>
                  <a:pt x="6121" y="13840"/>
                  <a:pt x="6050" y="14929"/>
                  <a:pt x="5982" y="16115"/>
                </a:cubicBezTo>
                <a:cubicBezTo>
                  <a:pt x="5865" y="18163"/>
                  <a:pt x="5853" y="18276"/>
                  <a:pt x="5737" y="18398"/>
                </a:cubicBezTo>
                <a:cubicBezTo>
                  <a:pt x="5671" y="18469"/>
                  <a:pt x="4386" y="19192"/>
                  <a:pt x="2883" y="20006"/>
                </a:cubicBezTo>
                <a:cubicBezTo>
                  <a:pt x="773" y="21149"/>
                  <a:pt x="133" y="21472"/>
                  <a:pt x="75" y="21424"/>
                </a:cubicBezTo>
                <a:cubicBezTo>
                  <a:pt x="17" y="21376"/>
                  <a:pt x="0" y="21389"/>
                  <a:pt x="0" y="21481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429"/>
                </a:lnTo>
                <a:lnTo>
                  <a:pt x="21600" y="10797"/>
                </a:lnTo>
                <a:lnTo>
                  <a:pt x="21600" y="9258"/>
                </a:lnTo>
                <a:close/>
                <a:moveTo>
                  <a:pt x="32" y="9622"/>
                </a:moveTo>
                <a:cubicBezTo>
                  <a:pt x="24" y="9612"/>
                  <a:pt x="18" y="9696"/>
                  <a:pt x="18" y="9846"/>
                </a:cubicBezTo>
                <a:cubicBezTo>
                  <a:pt x="18" y="10046"/>
                  <a:pt x="28" y="10128"/>
                  <a:pt x="41" y="10027"/>
                </a:cubicBezTo>
                <a:cubicBezTo>
                  <a:pt x="53" y="9927"/>
                  <a:pt x="53" y="9764"/>
                  <a:pt x="41" y="9664"/>
                </a:cubicBezTo>
                <a:cubicBezTo>
                  <a:pt x="38" y="9639"/>
                  <a:pt x="35" y="9625"/>
                  <a:pt x="32" y="9622"/>
                </a:cubicBezTo>
                <a:close/>
                <a:moveTo>
                  <a:pt x="29" y="10283"/>
                </a:moveTo>
                <a:cubicBezTo>
                  <a:pt x="19" y="10273"/>
                  <a:pt x="12" y="10308"/>
                  <a:pt x="11" y="10377"/>
                </a:cubicBezTo>
                <a:cubicBezTo>
                  <a:pt x="10" y="10470"/>
                  <a:pt x="21" y="10514"/>
                  <a:pt x="36" y="10476"/>
                </a:cubicBezTo>
                <a:cubicBezTo>
                  <a:pt x="52" y="10438"/>
                  <a:pt x="53" y="10362"/>
                  <a:pt x="39" y="10308"/>
                </a:cubicBezTo>
                <a:cubicBezTo>
                  <a:pt x="35" y="10294"/>
                  <a:pt x="32" y="10286"/>
                  <a:pt x="29" y="10283"/>
                </a:cubicBezTo>
                <a:close/>
                <a:moveTo>
                  <a:pt x="29" y="10620"/>
                </a:moveTo>
                <a:cubicBezTo>
                  <a:pt x="19" y="10615"/>
                  <a:pt x="13" y="10660"/>
                  <a:pt x="13" y="10741"/>
                </a:cubicBezTo>
                <a:cubicBezTo>
                  <a:pt x="13" y="10849"/>
                  <a:pt x="25" y="10892"/>
                  <a:pt x="39" y="10839"/>
                </a:cubicBezTo>
                <a:cubicBezTo>
                  <a:pt x="53" y="10785"/>
                  <a:pt x="53" y="10697"/>
                  <a:pt x="39" y="10643"/>
                </a:cubicBezTo>
                <a:cubicBezTo>
                  <a:pt x="35" y="10629"/>
                  <a:pt x="32" y="10622"/>
                  <a:pt x="29" y="10620"/>
                </a:cubicBezTo>
                <a:close/>
                <a:moveTo>
                  <a:pt x="29" y="11011"/>
                </a:moveTo>
                <a:cubicBezTo>
                  <a:pt x="19" y="11001"/>
                  <a:pt x="12" y="11036"/>
                  <a:pt x="11" y="11105"/>
                </a:cubicBezTo>
                <a:cubicBezTo>
                  <a:pt x="10" y="11198"/>
                  <a:pt x="21" y="11242"/>
                  <a:pt x="36" y="11204"/>
                </a:cubicBezTo>
                <a:cubicBezTo>
                  <a:pt x="52" y="11166"/>
                  <a:pt x="53" y="11090"/>
                  <a:pt x="39" y="11036"/>
                </a:cubicBezTo>
                <a:cubicBezTo>
                  <a:pt x="35" y="11022"/>
                  <a:pt x="32" y="11014"/>
                  <a:pt x="29" y="11011"/>
                </a:cubicBezTo>
                <a:close/>
                <a:moveTo>
                  <a:pt x="29" y="11348"/>
                </a:moveTo>
                <a:cubicBezTo>
                  <a:pt x="19" y="11343"/>
                  <a:pt x="13" y="11388"/>
                  <a:pt x="13" y="11469"/>
                </a:cubicBezTo>
                <a:cubicBezTo>
                  <a:pt x="13" y="11576"/>
                  <a:pt x="25" y="11620"/>
                  <a:pt x="39" y="11567"/>
                </a:cubicBezTo>
                <a:cubicBezTo>
                  <a:pt x="53" y="11513"/>
                  <a:pt x="53" y="11425"/>
                  <a:pt x="39" y="11371"/>
                </a:cubicBezTo>
                <a:cubicBezTo>
                  <a:pt x="35" y="11357"/>
                  <a:pt x="32" y="11350"/>
                  <a:pt x="29" y="11348"/>
                </a:cubicBezTo>
                <a:close/>
                <a:moveTo>
                  <a:pt x="29" y="11739"/>
                </a:moveTo>
                <a:cubicBezTo>
                  <a:pt x="19" y="11729"/>
                  <a:pt x="12" y="11763"/>
                  <a:pt x="11" y="11832"/>
                </a:cubicBezTo>
                <a:cubicBezTo>
                  <a:pt x="10" y="11925"/>
                  <a:pt x="21" y="11970"/>
                  <a:pt x="36" y="11932"/>
                </a:cubicBezTo>
                <a:cubicBezTo>
                  <a:pt x="52" y="11894"/>
                  <a:pt x="53" y="11818"/>
                  <a:pt x="39" y="11764"/>
                </a:cubicBezTo>
                <a:cubicBezTo>
                  <a:pt x="35" y="11750"/>
                  <a:pt x="32" y="11742"/>
                  <a:pt x="29" y="11739"/>
                </a:cubicBezTo>
                <a:close/>
                <a:moveTo>
                  <a:pt x="32" y="12140"/>
                </a:moveTo>
                <a:cubicBezTo>
                  <a:pt x="24" y="12131"/>
                  <a:pt x="18" y="12215"/>
                  <a:pt x="18" y="12365"/>
                </a:cubicBezTo>
                <a:cubicBezTo>
                  <a:pt x="18" y="12565"/>
                  <a:pt x="28" y="12646"/>
                  <a:pt x="41" y="12546"/>
                </a:cubicBezTo>
                <a:cubicBezTo>
                  <a:pt x="53" y="12446"/>
                  <a:pt x="53" y="12282"/>
                  <a:pt x="41" y="12182"/>
                </a:cubicBezTo>
                <a:cubicBezTo>
                  <a:pt x="38" y="12157"/>
                  <a:pt x="35" y="12144"/>
                  <a:pt x="32" y="12140"/>
                </a:cubicBezTo>
                <a:close/>
                <a:moveTo>
                  <a:pt x="29" y="12802"/>
                </a:moveTo>
                <a:cubicBezTo>
                  <a:pt x="19" y="12792"/>
                  <a:pt x="12" y="12827"/>
                  <a:pt x="11" y="12896"/>
                </a:cubicBezTo>
                <a:cubicBezTo>
                  <a:pt x="10" y="12989"/>
                  <a:pt x="21" y="13033"/>
                  <a:pt x="36" y="12995"/>
                </a:cubicBezTo>
                <a:cubicBezTo>
                  <a:pt x="52" y="12957"/>
                  <a:pt x="53" y="12881"/>
                  <a:pt x="39" y="12827"/>
                </a:cubicBezTo>
                <a:cubicBezTo>
                  <a:pt x="35" y="12813"/>
                  <a:pt x="32" y="12805"/>
                  <a:pt x="29" y="12802"/>
                </a:cubicBezTo>
                <a:close/>
                <a:moveTo>
                  <a:pt x="29" y="13139"/>
                </a:moveTo>
                <a:cubicBezTo>
                  <a:pt x="19" y="13134"/>
                  <a:pt x="13" y="13179"/>
                  <a:pt x="13" y="13260"/>
                </a:cubicBezTo>
                <a:cubicBezTo>
                  <a:pt x="13" y="13367"/>
                  <a:pt x="25" y="13411"/>
                  <a:pt x="39" y="13358"/>
                </a:cubicBezTo>
                <a:cubicBezTo>
                  <a:pt x="53" y="13304"/>
                  <a:pt x="53" y="13216"/>
                  <a:pt x="39" y="13162"/>
                </a:cubicBezTo>
                <a:cubicBezTo>
                  <a:pt x="35" y="13148"/>
                  <a:pt x="32" y="13141"/>
                  <a:pt x="29" y="13139"/>
                </a:cubicBezTo>
                <a:close/>
                <a:moveTo>
                  <a:pt x="29" y="13530"/>
                </a:moveTo>
                <a:cubicBezTo>
                  <a:pt x="19" y="13520"/>
                  <a:pt x="12" y="13554"/>
                  <a:pt x="11" y="13623"/>
                </a:cubicBezTo>
                <a:cubicBezTo>
                  <a:pt x="10" y="13716"/>
                  <a:pt x="21" y="13761"/>
                  <a:pt x="36" y="13723"/>
                </a:cubicBezTo>
                <a:cubicBezTo>
                  <a:pt x="52" y="13685"/>
                  <a:pt x="53" y="13609"/>
                  <a:pt x="39" y="13555"/>
                </a:cubicBezTo>
                <a:cubicBezTo>
                  <a:pt x="35" y="13541"/>
                  <a:pt x="32" y="13533"/>
                  <a:pt x="29" y="13530"/>
                </a:cubicBezTo>
                <a:close/>
                <a:moveTo>
                  <a:pt x="29" y="13867"/>
                </a:moveTo>
                <a:cubicBezTo>
                  <a:pt x="19" y="13862"/>
                  <a:pt x="13" y="13907"/>
                  <a:pt x="13" y="13988"/>
                </a:cubicBezTo>
                <a:cubicBezTo>
                  <a:pt x="13" y="14095"/>
                  <a:pt x="25" y="14139"/>
                  <a:pt x="39" y="14086"/>
                </a:cubicBezTo>
                <a:cubicBezTo>
                  <a:pt x="53" y="14032"/>
                  <a:pt x="53" y="13944"/>
                  <a:pt x="39" y="13890"/>
                </a:cubicBezTo>
                <a:cubicBezTo>
                  <a:pt x="35" y="13876"/>
                  <a:pt x="32" y="13869"/>
                  <a:pt x="29" y="13867"/>
                </a:cubicBezTo>
                <a:close/>
                <a:moveTo>
                  <a:pt x="29" y="14257"/>
                </a:moveTo>
                <a:cubicBezTo>
                  <a:pt x="19" y="14247"/>
                  <a:pt x="12" y="14282"/>
                  <a:pt x="11" y="14351"/>
                </a:cubicBezTo>
                <a:cubicBezTo>
                  <a:pt x="10" y="14444"/>
                  <a:pt x="21" y="14489"/>
                  <a:pt x="36" y="14451"/>
                </a:cubicBezTo>
                <a:cubicBezTo>
                  <a:pt x="52" y="14413"/>
                  <a:pt x="53" y="14337"/>
                  <a:pt x="39" y="14283"/>
                </a:cubicBezTo>
                <a:cubicBezTo>
                  <a:pt x="35" y="14269"/>
                  <a:pt x="32" y="14260"/>
                  <a:pt x="29" y="14257"/>
                </a:cubicBezTo>
                <a:close/>
                <a:moveTo>
                  <a:pt x="29" y="14593"/>
                </a:moveTo>
                <a:cubicBezTo>
                  <a:pt x="19" y="14583"/>
                  <a:pt x="12" y="14618"/>
                  <a:pt x="11" y="14687"/>
                </a:cubicBezTo>
                <a:cubicBezTo>
                  <a:pt x="10" y="14779"/>
                  <a:pt x="21" y="14824"/>
                  <a:pt x="36" y="14786"/>
                </a:cubicBezTo>
                <a:cubicBezTo>
                  <a:pt x="52" y="14748"/>
                  <a:pt x="53" y="14672"/>
                  <a:pt x="39" y="14618"/>
                </a:cubicBezTo>
                <a:cubicBezTo>
                  <a:pt x="35" y="14604"/>
                  <a:pt x="32" y="14596"/>
                  <a:pt x="29" y="14593"/>
                </a:cubicBezTo>
                <a:close/>
                <a:moveTo>
                  <a:pt x="29" y="14930"/>
                </a:moveTo>
                <a:cubicBezTo>
                  <a:pt x="19" y="14925"/>
                  <a:pt x="13" y="14970"/>
                  <a:pt x="13" y="15051"/>
                </a:cubicBezTo>
                <a:cubicBezTo>
                  <a:pt x="13" y="15158"/>
                  <a:pt x="25" y="15203"/>
                  <a:pt x="39" y="15149"/>
                </a:cubicBezTo>
                <a:cubicBezTo>
                  <a:pt x="53" y="15096"/>
                  <a:pt x="53" y="15007"/>
                  <a:pt x="39" y="14953"/>
                </a:cubicBezTo>
                <a:cubicBezTo>
                  <a:pt x="35" y="14939"/>
                  <a:pt x="32" y="14932"/>
                  <a:pt x="29" y="14930"/>
                </a:cubicBezTo>
                <a:close/>
                <a:moveTo>
                  <a:pt x="29" y="15321"/>
                </a:moveTo>
                <a:cubicBezTo>
                  <a:pt x="19" y="15311"/>
                  <a:pt x="12" y="15346"/>
                  <a:pt x="11" y="15415"/>
                </a:cubicBezTo>
                <a:cubicBezTo>
                  <a:pt x="10" y="15507"/>
                  <a:pt x="21" y="15552"/>
                  <a:pt x="36" y="15514"/>
                </a:cubicBezTo>
                <a:cubicBezTo>
                  <a:pt x="52" y="15476"/>
                  <a:pt x="53" y="15400"/>
                  <a:pt x="39" y="15346"/>
                </a:cubicBezTo>
                <a:cubicBezTo>
                  <a:pt x="35" y="15332"/>
                  <a:pt x="32" y="15324"/>
                  <a:pt x="29" y="15321"/>
                </a:cubicBezTo>
                <a:close/>
                <a:moveTo>
                  <a:pt x="29" y="15658"/>
                </a:moveTo>
                <a:cubicBezTo>
                  <a:pt x="19" y="15653"/>
                  <a:pt x="13" y="15698"/>
                  <a:pt x="13" y="15779"/>
                </a:cubicBezTo>
                <a:cubicBezTo>
                  <a:pt x="13" y="15886"/>
                  <a:pt x="25" y="15930"/>
                  <a:pt x="39" y="15876"/>
                </a:cubicBezTo>
                <a:cubicBezTo>
                  <a:pt x="53" y="15823"/>
                  <a:pt x="53" y="15735"/>
                  <a:pt x="39" y="15681"/>
                </a:cubicBezTo>
                <a:cubicBezTo>
                  <a:pt x="35" y="15667"/>
                  <a:pt x="32" y="15660"/>
                  <a:pt x="29" y="15658"/>
                </a:cubicBezTo>
                <a:close/>
                <a:moveTo>
                  <a:pt x="29" y="16049"/>
                </a:moveTo>
                <a:cubicBezTo>
                  <a:pt x="19" y="16039"/>
                  <a:pt x="12" y="16073"/>
                  <a:pt x="11" y="16142"/>
                </a:cubicBezTo>
                <a:cubicBezTo>
                  <a:pt x="10" y="16235"/>
                  <a:pt x="21" y="16280"/>
                  <a:pt x="36" y="16242"/>
                </a:cubicBezTo>
                <a:cubicBezTo>
                  <a:pt x="52" y="16204"/>
                  <a:pt x="53" y="16128"/>
                  <a:pt x="39" y="16074"/>
                </a:cubicBezTo>
                <a:cubicBezTo>
                  <a:pt x="35" y="16060"/>
                  <a:pt x="32" y="16052"/>
                  <a:pt x="29" y="16049"/>
                </a:cubicBezTo>
                <a:close/>
                <a:moveTo>
                  <a:pt x="32" y="16450"/>
                </a:moveTo>
                <a:cubicBezTo>
                  <a:pt x="24" y="16441"/>
                  <a:pt x="18" y="16525"/>
                  <a:pt x="18" y="16675"/>
                </a:cubicBezTo>
                <a:cubicBezTo>
                  <a:pt x="18" y="16875"/>
                  <a:pt x="28" y="16956"/>
                  <a:pt x="41" y="16856"/>
                </a:cubicBezTo>
                <a:cubicBezTo>
                  <a:pt x="53" y="16756"/>
                  <a:pt x="53" y="16592"/>
                  <a:pt x="41" y="16492"/>
                </a:cubicBezTo>
                <a:cubicBezTo>
                  <a:pt x="38" y="16467"/>
                  <a:pt x="35" y="16454"/>
                  <a:pt x="32" y="16450"/>
                </a:cubicBezTo>
                <a:close/>
                <a:moveTo>
                  <a:pt x="29" y="17112"/>
                </a:moveTo>
                <a:cubicBezTo>
                  <a:pt x="19" y="17102"/>
                  <a:pt x="12" y="17137"/>
                  <a:pt x="11" y="17206"/>
                </a:cubicBezTo>
                <a:cubicBezTo>
                  <a:pt x="10" y="17298"/>
                  <a:pt x="21" y="17343"/>
                  <a:pt x="36" y="17305"/>
                </a:cubicBezTo>
                <a:cubicBezTo>
                  <a:pt x="52" y="17267"/>
                  <a:pt x="53" y="17191"/>
                  <a:pt x="39" y="17137"/>
                </a:cubicBezTo>
                <a:cubicBezTo>
                  <a:pt x="35" y="17123"/>
                  <a:pt x="32" y="17115"/>
                  <a:pt x="29" y="17112"/>
                </a:cubicBezTo>
                <a:close/>
                <a:moveTo>
                  <a:pt x="29" y="17449"/>
                </a:moveTo>
                <a:cubicBezTo>
                  <a:pt x="19" y="17444"/>
                  <a:pt x="13" y="17489"/>
                  <a:pt x="13" y="17570"/>
                </a:cubicBezTo>
                <a:cubicBezTo>
                  <a:pt x="13" y="17677"/>
                  <a:pt x="25" y="17721"/>
                  <a:pt x="39" y="17667"/>
                </a:cubicBezTo>
                <a:cubicBezTo>
                  <a:pt x="53" y="17614"/>
                  <a:pt x="53" y="17526"/>
                  <a:pt x="39" y="17472"/>
                </a:cubicBezTo>
                <a:cubicBezTo>
                  <a:pt x="35" y="17458"/>
                  <a:pt x="32" y="17451"/>
                  <a:pt x="29" y="17449"/>
                </a:cubicBezTo>
                <a:close/>
                <a:moveTo>
                  <a:pt x="29" y="17840"/>
                </a:moveTo>
                <a:cubicBezTo>
                  <a:pt x="19" y="17830"/>
                  <a:pt x="12" y="17865"/>
                  <a:pt x="11" y="17934"/>
                </a:cubicBezTo>
                <a:cubicBezTo>
                  <a:pt x="10" y="18026"/>
                  <a:pt x="21" y="18071"/>
                  <a:pt x="36" y="18033"/>
                </a:cubicBezTo>
                <a:cubicBezTo>
                  <a:pt x="52" y="17995"/>
                  <a:pt x="53" y="17919"/>
                  <a:pt x="39" y="17865"/>
                </a:cubicBezTo>
                <a:cubicBezTo>
                  <a:pt x="35" y="17851"/>
                  <a:pt x="32" y="17843"/>
                  <a:pt x="29" y="17840"/>
                </a:cubicBezTo>
                <a:close/>
                <a:moveTo>
                  <a:pt x="29" y="18177"/>
                </a:moveTo>
                <a:cubicBezTo>
                  <a:pt x="19" y="18172"/>
                  <a:pt x="13" y="18217"/>
                  <a:pt x="13" y="18298"/>
                </a:cubicBezTo>
                <a:cubicBezTo>
                  <a:pt x="13" y="18405"/>
                  <a:pt x="25" y="18449"/>
                  <a:pt x="39" y="18395"/>
                </a:cubicBezTo>
                <a:cubicBezTo>
                  <a:pt x="53" y="18342"/>
                  <a:pt x="53" y="18254"/>
                  <a:pt x="39" y="18200"/>
                </a:cubicBezTo>
                <a:cubicBezTo>
                  <a:pt x="35" y="18186"/>
                  <a:pt x="32" y="18179"/>
                  <a:pt x="29" y="18177"/>
                </a:cubicBezTo>
                <a:close/>
                <a:moveTo>
                  <a:pt x="29" y="18567"/>
                </a:moveTo>
                <a:cubicBezTo>
                  <a:pt x="19" y="18557"/>
                  <a:pt x="12" y="18592"/>
                  <a:pt x="11" y="18661"/>
                </a:cubicBezTo>
                <a:cubicBezTo>
                  <a:pt x="10" y="18754"/>
                  <a:pt x="21" y="18799"/>
                  <a:pt x="36" y="18761"/>
                </a:cubicBezTo>
                <a:cubicBezTo>
                  <a:pt x="52" y="18723"/>
                  <a:pt x="53" y="18647"/>
                  <a:pt x="39" y="18593"/>
                </a:cubicBezTo>
                <a:cubicBezTo>
                  <a:pt x="35" y="18579"/>
                  <a:pt x="32" y="18570"/>
                  <a:pt x="29" y="18567"/>
                </a:cubicBezTo>
                <a:close/>
                <a:moveTo>
                  <a:pt x="32" y="18969"/>
                </a:moveTo>
                <a:cubicBezTo>
                  <a:pt x="24" y="18960"/>
                  <a:pt x="18" y="19043"/>
                  <a:pt x="18" y="19193"/>
                </a:cubicBezTo>
                <a:cubicBezTo>
                  <a:pt x="18" y="19393"/>
                  <a:pt x="28" y="19475"/>
                  <a:pt x="41" y="19375"/>
                </a:cubicBezTo>
                <a:cubicBezTo>
                  <a:pt x="53" y="19275"/>
                  <a:pt x="53" y="19111"/>
                  <a:pt x="41" y="19011"/>
                </a:cubicBezTo>
                <a:cubicBezTo>
                  <a:pt x="38" y="18986"/>
                  <a:pt x="35" y="18973"/>
                  <a:pt x="32" y="18969"/>
                </a:cubicBezTo>
                <a:close/>
                <a:moveTo>
                  <a:pt x="29" y="19631"/>
                </a:moveTo>
                <a:cubicBezTo>
                  <a:pt x="19" y="19621"/>
                  <a:pt x="12" y="19656"/>
                  <a:pt x="11" y="19725"/>
                </a:cubicBezTo>
                <a:cubicBezTo>
                  <a:pt x="10" y="19817"/>
                  <a:pt x="21" y="19862"/>
                  <a:pt x="36" y="19824"/>
                </a:cubicBezTo>
                <a:cubicBezTo>
                  <a:pt x="52" y="19786"/>
                  <a:pt x="53" y="19710"/>
                  <a:pt x="39" y="19656"/>
                </a:cubicBezTo>
                <a:cubicBezTo>
                  <a:pt x="35" y="19642"/>
                  <a:pt x="32" y="19634"/>
                  <a:pt x="29" y="19631"/>
                </a:cubicBezTo>
                <a:close/>
                <a:moveTo>
                  <a:pt x="29" y="19968"/>
                </a:moveTo>
                <a:cubicBezTo>
                  <a:pt x="19" y="19963"/>
                  <a:pt x="13" y="20008"/>
                  <a:pt x="13" y="20089"/>
                </a:cubicBezTo>
                <a:cubicBezTo>
                  <a:pt x="13" y="20196"/>
                  <a:pt x="25" y="20240"/>
                  <a:pt x="39" y="20186"/>
                </a:cubicBezTo>
                <a:cubicBezTo>
                  <a:pt x="53" y="20133"/>
                  <a:pt x="53" y="20045"/>
                  <a:pt x="39" y="19991"/>
                </a:cubicBezTo>
                <a:cubicBezTo>
                  <a:pt x="35" y="19977"/>
                  <a:pt x="32" y="19970"/>
                  <a:pt x="29" y="19968"/>
                </a:cubicBezTo>
                <a:close/>
                <a:moveTo>
                  <a:pt x="29" y="20359"/>
                </a:moveTo>
                <a:cubicBezTo>
                  <a:pt x="19" y="20349"/>
                  <a:pt x="12" y="20383"/>
                  <a:pt x="11" y="20452"/>
                </a:cubicBezTo>
                <a:cubicBezTo>
                  <a:pt x="10" y="20545"/>
                  <a:pt x="21" y="20590"/>
                  <a:pt x="36" y="20552"/>
                </a:cubicBezTo>
                <a:cubicBezTo>
                  <a:pt x="52" y="20514"/>
                  <a:pt x="53" y="20438"/>
                  <a:pt x="39" y="20384"/>
                </a:cubicBezTo>
                <a:cubicBezTo>
                  <a:pt x="35" y="20370"/>
                  <a:pt x="32" y="20362"/>
                  <a:pt x="29" y="20359"/>
                </a:cubicBezTo>
                <a:close/>
                <a:moveTo>
                  <a:pt x="29" y="20695"/>
                </a:moveTo>
                <a:cubicBezTo>
                  <a:pt x="19" y="20690"/>
                  <a:pt x="13" y="20736"/>
                  <a:pt x="13" y="20817"/>
                </a:cubicBezTo>
                <a:cubicBezTo>
                  <a:pt x="13" y="20924"/>
                  <a:pt x="25" y="20968"/>
                  <a:pt x="39" y="20914"/>
                </a:cubicBezTo>
                <a:cubicBezTo>
                  <a:pt x="53" y="20861"/>
                  <a:pt x="53" y="20773"/>
                  <a:pt x="39" y="20719"/>
                </a:cubicBezTo>
                <a:cubicBezTo>
                  <a:pt x="35" y="20705"/>
                  <a:pt x="32" y="20697"/>
                  <a:pt x="29" y="20695"/>
                </a:cubicBezTo>
                <a:close/>
                <a:moveTo>
                  <a:pt x="29" y="21086"/>
                </a:moveTo>
                <a:cubicBezTo>
                  <a:pt x="19" y="21076"/>
                  <a:pt x="12" y="21111"/>
                  <a:pt x="11" y="21180"/>
                </a:cubicBezTo>
                <a:cubicBezTo>
                  <a:pt x="10" y="21273"/>
                  <a:pt x="21" y="21317"/>
                  <a:pt x="36" y="21279"/>
                </a:cubicBezTo>
                <a:cubicBezTo>
                  <a:pt x="52" y="21241"/>
                  <a:pt x="53" y="21165"/>
                  <a:pt x="39" y="21111"/>
                </a:cubicBezTo>
                <a:cubicBezTo>
                  <a:pt x="35" y="21097"/>
                  <a:pt x="32" y="21089"/>
                  <a:pt x="29" y="2108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7" name="'L, C, G' Heart Stained Glass _ no background.jpeg" descr="'L, C, G' Heart Stained Glass _ no backgroun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81301" y="575109"/>
            <a:ext cx="2360797" cy="2360797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What about you?"/>
          <p:cNvSpPr txBox="1"/>
          <p:nvPr>
            <p:ph type="title" idx="4294967295"/>
          </p:nvPr>
        </p:nvSpPr>
        <p:spPr>
          <a:xfrm>
            <a:off x="6953250" y="1037865"/>
            <a:ext cx="10477500" cy="1435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781C5"/>
                </a:solidFill>
              </a:defRPr>
            </a:lvl1pPr>
          </a:lstStyle>
          <a:p>
            <a:pPr/>
            <a:r>
              <a:t>What about you?</a:t>
            </a:r>
          </a:p>
        </p:txBody>
      </p:sp>
      <p:sp>
        <p:nvSpPr>
          <p:cNvPr id="199" name="Think about these two questions. Place a cross on the line in the place that best reflects how you feel.…"/>
          <p:cNvSpPr/>
          <p:nvPr/>
        </p:nvSpPr>
        <p:spPr>
          <a:xfrm>
            <a:off x="3105554" y="2329420"/>
            <a:ext cx="18172892" cy="11551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" y="0"/>
                </a:moveTo>
                <a:lnTo>
                  <a:pt x="21451" y="81"/>
                </a:lnTo>
                <a:lnTo>
                  <a:pt x="21600" y="21600"/>
                </a:lnTo>
                <a:lnTo>
                  <a:pt x="14592" y="20831"/>
                </a:lnTo>
                <a:lnTo>
                  <a:pt x="11515" y="13938"/>
                </a:lnTo>
                <a:lnTo>
                  <a:pt x="9653" y="13622"/>
                </a:lnTo>
                <a:lnTo>
                  <a:pt x="7792" y="13307"/>
                </a:lnTo>
                <a:lnTo>
                  <a:pt x="7558" y="15640"/>
                </a:lnTo>
                <a:lnTo>
                  <a:pt x="4151" y="13527"/>
                </a:lnTo>
                <a:cubicBezTo>
                  <a:pt x="3815" y="13505"/>
                  <a:pt x="3479" y="13483"/>
                  <a:pt x="3143" y="13462"/>
                </a:cubicBezTo>
                <a:cubicBezTo>
                  <a:pt x="2238" y="13404"/>
                  <a:pt x="1291" y="13307"/>
                  <a:pt x="627" y="12366"/>
                </a:cubicBezTo>
                <a:cubicBezTo>
                  <a:pt x="267" y="11856"/>
                  <a:pt x="42" y="11147"/>
                  <a:pt x="0" y="10381"/>
                </a:cubicBezTo>
                <a:lnTo>
                  <a:pt x="36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just" defTabSz="450000">
              <a:defRPr b="1" sz="1800">
                <a:solidFill>
                  <a:srgbClr val="AAAAAA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spcBef>
                <a:spcPts val="1000"/>
              </a:spcBef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</a:t>
            </a:r>
            <a:r>
              <a:rPr>
                <a:latin typeface="Nunito ExtraLight Regular"/>
                <a:ea typeface="Nunito ExtraLight Regular"/>
                <a:cs typeface="Nunito ExtraLight Regular"/>
                <a:sym typeface="Nunito ExtraLight Regular"/>
              </a:rPr>
              <a:t>hink about these two questions. Place a cross on the line in the place that best reflects how you feel.</a:t>
            </a:r>
            <a:endParaRPr>
              <a:latin typeface="Nunito ExtraLight Regular"/>
              <a:ea typeface="Nunito ExtraLight Regular"/>
              <a:cs typeface="Nunito ExtraLight Regular"/>
              <a:sym typeface="Nunito ExtraLight Regular"/>
            </a:endParaRPr>
          </a:p>
          <a:p>
            <a:pPr algn="just" defTabSz="457200">
              <a:spcBef>
                <a:spcPts val="1000"/>
              </a:spcBef>
              <a:defRPr sz="3000">
                <a:solidFill>
                  <a:srgbClr val="000000"/>
                </a:solidFill>
                <a:latin typeface="Nunito ExtraLight Bold"/>
                <a:ea typeface="Nunito ExtraLight Bold"/>
                <a:cs typeface="Nunito ExtraLight Bold"/>
                <a:sym typeface="Nunito ExtraLight Bold"/>
              </a:defRPr>
            </a:pPr>
            <a:r>
              <a:t>How easy do you find it to believe that each human being is precious and deeply loved by God?</a:t>
            </a:r>
          </a:p>
          <a:p>
            <a:pPr algn="just" defTabSz="457200">
              <a:spcBef>
                <a:spcPts val="1000"/>
              </a:spcBef>
              <a:defRPr sz="3000">
                <a:solidFill>
                  <a:srgbClr val="000000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_________________________________________________________________________________________</a:t>
            </a:r>
          </a:p>
          <a:p>
            <a:pPr algn="just" defTabSz="457200">
              <a:spcBef>
                <a:spcPts val="1000"/>
              </a:spcBef>
              <a:defRPr sz="3000">
                <a:solidFill>
                  <a:srgbClr val="000000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Impossible			                                                                                              							Very easy</a:t>
            </a:r>
          </a:p>
          <a:p>
            <a:pPr algn="just" defTabSz="457200">
              <a:spcBef>
                <a:spcPts val="1000"/>
              </a:spcBef>
              <a:defRPr sz="3000">
                <a:solidFill>
                  <a:srgbClr val="000000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algn="just" defTabSz="457200">
              <a:spcBef>
                <a:spcPts val="1000"/>
              </a:spcBef>
              <a:defRPr sz="3000">
                <a:solidFill>
                  <a:srgbClr val="000000"/>
                </a:solidFill>
                <a:latin typeface="Nunito ExtraLight Bold"/>
                <a:ea typeface="Nunito ExtraLight Bold"/>
                <a:cs typeface="Nunito ExtraLight Bold"/>
                <a:sym typeface="Nunito ExtraLight Bold"/>
              </a:defRPr>
            </a:pPr>
            <a:r>
              <a:t>How easy do you find it to believe that you, personally, are precious and deeply loved by God?</a:t>
            </a:r>
          </a:p>
          <a:p>
            <a:pPr algn="just" defTabSz="457200">
              <a:spcBef>
                <a:spcPts val="1000"/>
              </a:spcBef>
              <a:defRPr sz="3000">
                <a:solidFill>
                  <a:srgbClr val="000000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_________________________________________________________________________________________</a:t>
            </a:r>
          </a:p>
          <a:p>
            <a:pPr algn="just" defTabSz="457200">
              <a:spcBef>
                <a:spcPts val="1000"/>
              </a:spcBef>
              <a:defRPr sz="3000">
                <a:solidFill>
                  <a:srgbClr val="000000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Impossible			                                                                                              							Very easy</a:t>
            </a:r>
          </a:p>
          <a:p>
            <a:pPr algn="l">
              <a:defRPr i="1" sz="4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05554" y="2329420"/>
            <a:ext cx="18071166" cy="10165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900000">
            <a:off x="17468200" y="4317329"/>
            <a:ext cx="1565322" cy="76201"/>
          </a:xfrm>
          <a:prstGeom prst="rect">
            <a:avLst/>
          </a:prstGeom>
        </p:spPr>
      </p:pic>
      <p:pic>
        <p:nvPicPr>
          <p:cNvPr id="203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48199">
            <a:off x="17535253" y="4317329"/>
            <a:ext cx="1431216" cy="76201"/>
          </a:xfrm>
          <a:prstGeom prst="rect">
            <a:avLst/>
          </a:prstGeom>
        </p:spPr>
      </p:pic>
      <p:pic>
        <p:nvPicPr>
          <p:cNvPr id="205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2700000">
            <a:off x="10087664" y="6997530"/>
            <a:ext cx="1611703" cy="76201"/>
          </a:xfrm>
          <a:prstGeom prst="rect">
            <a:avLst/>
          </a:prstGeom>
        </p:spPr>
      </p:pic>
      <p:pic>
        <p:nvPicPr>
          <p:cNvPr id="207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900000">
            <a:off x="9939115" y="6997531"/>
            <a:ext cx="1565322" cy="762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Your inner voice"/>
          <p:cNvSpPr txBox="1"/>
          <p:nvPr>
            <p:ph type="title" idx="4294967295"/>
          </p:nvPr>
        </p:nvSpPr>
        <p:spPr>
          <a:xfrm>
            <a:off x="3514926" y="425930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Your inner voice</a:t>
            </a:r>
          </a:p>
        </p:txBody>
      </p:sp>
      <p:pic>
        <p:nvPicPr>
          <p:cNvPr id="2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84886" y="2009556"/>
            <a:ext cx="13081029" cy="7560836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If the voice you use to talk to yourself in your head was a person, what would they look like?"/>
          <p:cNvSpPr txBox="1"/>
          <p:nvPr/>
        </p:nvSpPr>
        <p:spPr>
          <a:xfrm>
            <a:off x="2887963" y="10112274"/>
            <a:ext cx="18760774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lvl1pPr>
          </a:lstStyle>
          <a:p>
            <a:pPr/>
            <a:r>
              <a:t>If the voice you use to talk to yourself in your head was a person, what would they look like?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church uncorked loved called gifted.jpg" descr="church uncorked loved called gifted.jpg"/>
          <p:cNvPicPr>
            <a:picLocks noChangeAspect="1"/>
          </p:cNvPicPr>
          <p:nvPr/>
        </p:nvPicPr>
        <p:blipFill>
          <a:blip r:embed="rId2">
            <a:extLst/>
          </a:blip>
          <a:srcRect l="48552" t="11588" r="7445" b="4054"/>
          <a:stretch>
            <a:fillRect/>
          </a:stretch>
        </p:blipFill>
        <p:spPr>
          <a:xfrm>
            <a:off x="26657584" y="1430962"/>
            <a:ext cx="7795910" cy="11209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2318" y="0"/>
                </a:moveTo>
                <a:lnTo>
                  <a:pt x="2275" y="227"/>
                </a:lnTo>
                <a:lnTo>
                  <a:pt x="2275" y="230"/>
                </a:lnTo>
                <a:lnTo>
                  <a:pt x="2274" y="234"/>
                </a:lnTo>
                <a:cubicBezTo>
                  <a:pt x="2263" y="294"/>
                  <a:pt x="2246" y="357"/>
                  <a:pt x="2227" y="413"/>
                </a:cubicBezTo>
                <a:cubicBezTo>
                  <a:pt x="2225" y="417"/>
                  <a:pt x="2224" y="422"/>
                  <a:pt x="2222" y="426"/>
                </a:cubicBezTo>
                <a:cubicBezTo>
                  <a:pt x="2203" y="483"/>
                  <a:pt x="2182" y="530"/>
                  <a:pt x="2164" y="553"/>
                </a:cubicBezTo>
                <a:cubicBezTo>
                  <a:pt x="2154" y="566"/>
                  <a:pt x="2146" y="584"/>
                  <a:pt x="2140" y="604"/>
                </a:cubicBezTo>
                <a:cubicBezTo>
                  <a:pt x="2200" y="724"/>
                  <a:pt x="2229" y="887"/>
                  <a:pt x="2195" y="1036"/>
                </a:cubicBezTo>
                <a:cubicBezTo>
                  <a:pt x="2167" y="1159"/>
                  <a:pt x="2139" y="1326"/>
                  <a:pt x="2133" y="1409"/>
                </a:cubicBezTo>
                <a:cubicBezTo>
                  <a:pt x="2128" y="1491"/>
                  <a:pt x="2105" y="1580"/>
                  <a:pt x="2083" y="1607"/>
                </a:cubicBezTo>
                <a:cubicBezTo>
                  <a:pt x="2061" y="1633"/>
                  <a:pt x="2039" y="1851"/>
                  <a:pt x="2033" y="2092"/>
                </a:cubicBezTo>
                <a:cubicBezTo>
                  <a:pt x="2028" y="2333"/>
                  <a:pt x="2010" y="2546"/>
                  <a:pt x="1994" y="2564"/>
                </a:cubicBezTo>
                <a:cubicBezTo>
                  <a:pt x="1977" y="2583"/>
                  <a:pt x="1946" y="2849"/>
                  <a:pt x="1925" y="3155"/>
                </a:cubicBezTo>
                <a:cubicBezTo>
                  <a:pt x="1903" y="3462"/>
                  <a:pt x="1869" y="3731"/>
                  <a:pt x="1850" y="3753"/>
                </a:cubicBezTo>
                <a:cubicBezTo>
                  <a:pt x="1830" y="3775"/>
                  <a:pt x="1797" y="4125"/>
                  <a:pt x="1776" y="4532"/>
                </a:cubicBezTo>
                <a:cubicBezTo>
                  <a:pt x="1755" y="4939"/>
                  <a:pt x="1711" y="5336"/>
                  <a:pt x="1679" y="5415"/>
                </a:cubicBezTo>
                <a:cubicBezTo>
                  <a:pt x="1647" y="5495"/>
                  <a:pt x="1630" y="5638"/>
                  <a:pt x="1640" y="5733"/>
                </a:cubicBezTo>
                <a:cubicBezTo>
                  <a:pt x="1648" y="5807"/>
                  <a:pt x="1635" y="5885"/>
                  <a:pt x="1611" y="5932"/>
                </a:cubicBezTo>
                <a:cubicBezTo>
                  <a:pt x="1574" y="6346"/>
                  <a:pt x="1479" y="7165"/>
                  <a:pt x="1353" y="8216"/>
                </a:cubicBezTo>
                <a:cubicBezTo>
                  <a:pt x="1335" y="8558"/>
                  <a:pt x="1285" y="9054"/>
                  <a:pt x="1207" y="9613"/>
                </a:cubicBezTo>
                <a:cubicBezTo>
                  <a:pt x="1154" y="9990"/>
                  <a:pt x="633" y="14476"/>
                  <a:pt x="215" y="18165"/>
                </a:cubicBezTo>
                <a:cubicBezTo>
                  <a:pt x="153" y="18708"/>
                  <a:pt x="76" y="19321"/>
                  <a:pt x="43" y="19524"/>
                </a:cubicBezTo>
                <a:cubicBezTo>
                  <a:pt x="15" y="19701"/>
                  <a:pt x="-2" y="19848"/>
                  <a:pt x="0" y="19892"/>
                </a:cubicBezTo>
                <a:cubicBezTo>
                  <a:pt x="27" y="19913"/>
                  <a:pt x="82" y="19922"/>
                  <a:pt x="170" y="19934"/>
                </a:cubicBezTo>
                <a:cubicBezTo>
                  <a:pt x="631" y="19986"/>
                  <a:pt x="2135" y="20115"/>
                  <a:pt x="4180" y="20282"/>
                </a:cubicBezTo>
                <a:cubicBezTo>
                  <a:pt x="5471" y="20385"/>
                  <a:pt x="6948" y="20500"/>
                  <a:pt x="8737" y="20635"/>
                </a:cubicBezTo>
                <a:cubicBezTo>
                  <a:pt x="8810" y="20640"/>
                  <a:pt x="8902" y="20647"/>
                  <a:pt x="8977" y="20652"/>
                </a:cubicBezTo>
                <a:cubicBezTo>
                  <a:pt x="9124" y="20663"/>
                  <a:pt x="9354" y="20679"/>
                  <a:pt x="9412" y="20684"/>
                </a:cubicBezTo>
                <a:cubicBezTo>
                  <a:pt x="9682" y="20706"/>
                  <a:pt x="11522" y="20847"/>
                  <a:pt x="12040" y="20885"/>
                </a:cubicBezTo>
                <a:cubicBezTo>
                  <a:pt x="12216" y="20898"/>
                  <a:pt x="12583" y="20929"/>
                  <a:pt x="12857" y="20955"/>
                </a:cubicBezTo>
                <a:cubicBezTo>
                  <a:pt x="12857" y="20955"/>
                  <a:pt x="12857" y="20955"/>
                  <a:pt x="12858" y="20955"/>
                </a:cubicBezTo>
                <a:cubicBezTo>
                  <a:pt x="14685" y="21101"/>
                  <a:pt x="16416" y="21243"/>
                  <a:pt x="17368" y="21328"/>
                </a:cubicBezTo>
                <a:cubicBezTo>
                  <a:pt x="19049" y="21478"/>
                  <a:pt x="20540" y="21600"/>
                  <a:pt x="20687" y="21600"/>
                </a:cubicBezTo>
                <a:cubicBezTo>
                  <a:pt x="20785" y="21600"/>
                  <a:pt x="20822" y="21584"/>
                  <a:pt x="20845" y="21394"/>
                </a:cubicBezTo>
                <a:lnTo>
                  <a:pt x="20862" y="21076"/>
                </a:lnTo>
                <a:cubicBezTo>
                  <a:pt x="20864" y="21052"/>
                  <a:pt x="20865" y="21035"/>
                  <a:pt x="20867" y="21013"/>
                </a:cubicBezTo>
                <a:cubicBezTo>
                  <a:pt x="20872" y="20839"/>
                  <a:pt x="20879" y="20648"/>
                  <a:pt x="20884" y="20538"/>
                </a:cubicBezTo>
                <a:cubicBezTo>
                  <a:pt x="20891" y="20399"/>
                  <a:pt x="20914" y="19692"/>
                  <a:pt x="20936" y="19004"/>
                </a:cubicBezTo>
                <a:cubicBezTo>
                  <a:pt x="20953" y="18432"/>
                  <a:pt x="20976" y="17700"/>
                  <a:pt x="21003" y="16862"/>
                </a:cubicBezTo>
                <a:cubicBezTo>
                  <a:pt x="21003" y="16857"/>
                  <a:pt x="21003" y="16851"/>
                  <a:pt x="21003" y="16847"/>
                </a:cubicBezTo>
                <a:cubicBezTo>
                  <a:pt x="21009" y="16654"/>
                  <a:pt x="21014" y="16510"/>
                  <a:pt x="21021" y="16311"/>
                </a:cubicBezTo>
                <a:cubicBezTo>
                  <a:pt x="21080" y="14530"/>
                  <a:pt x="21163" y="11705"/>
                  <a:pt x="21205" y="10033"/>
                </a:cubicBezTo>
                <a:cubicBezTo>
                  <a:pt x="21302" y="6170"/>
                  <a:pt x="21282" y="6441"/>
                  <a:pt x="21441" y="6448"/>
                </a:cubicBezTo>
                <a:cubicBezTo>
                  <a:pt x="21495" y="6420"/>
                  <a:pt x="21534" y="6387"/>
                  <a:pt x="21560" y="6350"/>
                </a:cubicBezTo>
                <a:cubicBezTo>
                  <a:pt x="21547" y="6346"/>
                  <a:pt x="21535" y="6339"/>
                  <a:pt x="21526" y="6330"/>
                </a:cubicBezTo>
                <a:cubicBezTo>
                  <a:pt x="21503" y="6304"/>
                  <a:pt x="21516" y="6270"/>
                  <a:pt x="21553" y="6254"/>
                </a:cubicBezTo>
                <a:cubicBezTo>
                  <a:pt x="21567" y="6248"/>
                  <a:pt x="21582" y="6247"/>
                  <a:pt x="21598" y="6247"/>
                </a:cubicBezTo>
                <a:cubicBezTo>
                  <a:pt x="21598" y="6241"/>
                  <a:pt x="21597" y="6236"/>
                  <a:pt x="21597" y="6230"/>
                </a:cubicBezTo>
                <a:cubicBezTo>
                  <a:pt x="21586" y="6217"/>
                  <a:pt x="21584" y="6201"/>
                  <a:pt x="21589" y="6188"/>
                </a:cubicBezTo>
                <a:cubicBezTo>
                  <a:pt x="21574" y="6140"/>
                  <a:pt x="21541" y="6093"/>
                  <a:pt x="21485" y="6052"/>
                </a:cubicBezTo>
                <a:cubicBezTo>
                  <a:pt x="21422" y="6005"/>
                  <a:pt x="21386" y="5970"/>
                  <a:pt x="21367" y="5915"/>
                </a:cubicBezTo>
                <a:lnTo>
                  <a:pt x="21333" y="5891"/>
                </a:lnTo>
                <a:lnTo>
                  <a:pt x="21384" y="4006"/>
                </a:lnTo>
                <a:cubicBezTo>
                  <a:pt x="21385" y="3984"/>
                  <a:pt x="21386" y="3966"/>
                  <a:pt x="21387" y="3944"/>
                </a:cubicBezTo>
                <a:cubicBezTo>
                  <a:pt x="21402" y="3362"/>
                  <a:pt x="21426" y="2746"/>
                  <a:pt x="21452" y="2365"/>
                </a:cubicBezTo>
                <a:cubicBezTo>
                  <a:pt x="21444" y="2213"/>
                  <a:pt x="21444" y="1993"/>
                  <a:pt x="21455" y="1702"/>
                </a:cubicBezTo>
                <a:lnTo>
                  <a:pt x="21483" y="960"/>
                </a:lnTo>
                <a:lnTo>
                  <a:pt x="21487" y="839"/>
                </a:lnTo>
                <a:lnTo>
                  <a:pt x="21482" y="839"/>
                </a:lnTo>
                <a:lnTo>
                  <a:pt x="21150" y="834"/>
                </a:lnTo>
                <a:cubicBezTo>
                  <a:pt x="20965" y="831"/>
                  <a:pt x="20717" y="821"/>
                  <a:pt x="20599" y="812"/>
                </a:cubicBezTo>
                <a:cubicBezTo>
                  <a:pt x="20545" y="808"/>
                  <a:pt x="20344" y="799"/>
                  <a:pt x="20205" y="792"/>
                </a:cubicBezTo>
                <a:cubicBezTo>
                  <a:pt x="20166" y="839"/>
                  <a:pt x="20089" y="841"/>
                  <a:pt x="20018" y="781"/>
                </a:cubicBezTo>
                <a:cubicBezTo>
                  <a:pt x="19956" y="778"/>
                  <a:pt x="19929" y="776"/>
                  <a:pt x="19865" y="772"/>
                </a:cubicBezTo>
                <a:cubicBezTo>
                  <a:pt x="19683" y="783"/>
                  <a:pt x="19330" y="774"/>
                  <a:pt x="18708" y="743"/>
                </a:cubicBezTo>
                <a:cubicBezTo>
                  <a:pt x="18041" y="709"/>
                  <a:pt x="17378" y="672"/>
                  <a:pt x="17236" y="659"/>
                </a:cubicBezTo>
                <a:cubicBezTo>
                  <a:pt x="17094" y="647"/>
                  <a:pt x="16705" y="627"/>
                  <a:pt x="16373" y="616"/>
                </a:cubicBezTo>
                <a:cubicBezTo>
                  <a:pt x="16041" y="606"/>
                  <a:pt x="15434" y="573"/>
                  <a:pt x="15024" y="544"/>
                </a:cubicBezTo>
                <a:cubicBezTo>
                  <a:pt x="14614" y="515"/>
                  <a:pt x="13990" y="479"/>
                  <a:pt x="13639" y="465"/>
                </a:cubicBezTo>
                <a:cubicBezTo>
                  <a:pt x="13287" y="451"/>
                  <a:pt x="12856" y="417"/>
                  <a:pt x="12680" y="391"/>
                </a:cubicBezTo>
                <a:cubicBezTo>
                  <a:pt x="12504" y="364"/>
                  <a:pt x="12116" y="334"/>
                  <a:pt x="11818" y="325"/>
                </a:cubicBezTo>
                <a:cubicBezTo>
                  <a:pt x="11520" y="316"/>
                  <a:pt x="11235" y="291"/>
                  <a:pt x="11186" y="270"/>
                </a:cubicBezTo>
                <a:cubicBezTo>
                  <a:pt x="11136" y="249"/>
                  <a:pt x="10652" y="235"/>
                  <a:pt x="10110" y="241"/>
                </a:cubicBezTo>
                <a:cubicBezTo>
                  <a:pt x="9569" y="246"/>
                  <a:pt x="9087" y="234"/>
                  <a:pt x="9039" y="213"/>
                </a:cubicBezTo>
                <a:cubicBezTo>
                  <a:pt x="8934" y="168"/>
                  <a:pt x="8930" y="168"/>
                  <a:pt x="7601" y="122"/>
                </a:cubicBezTo>
                <a:cubicBezTo>
                  <a:pt x="7456" y="117"/>
                  <a:pt x="7375" y="114"/>
                  <a:pt x="7246" y="109"/>
                </a:cubicBezTo>
                <a:cubicBezTo>
                  <a:pt x="7116" y="114"/>
                  <a:pt x="6970" y="108"/>
                  <a:pt x="6840" y="95"/>
                </a:cubicBezTo>
                <a:cubicBezTo>
                  <a:pt x="6633" y="87"/>
                  <a:pt x="6462" y="80"/>
                  <a:pt x="6325" y="74"/>
                </a:cubicBezTo>
                <a:cubicBezTo>
                  <a:pt x="6316" y="75"/>
                  <a:pt x="6308" y="74"/>
                  <a:pt x="6299" y="73"/>
                </a:cubicBezTo>
                <a:cubicBezTo>
                  <a:pt x="6145" y="66"/>
                  <a:pt x="5972" y="59"/>
                  <a:pt x="5931" y="55"/>
                </a:cubicBezTo>
                <a:cubicBezTo>
                  <a:pt x="5917" y="54"/>
                  <a:pt x="5233" y="43"/>
                  <a:pt x="4649" y="34"/>
                </a:cubicBezTo>
                <a:cubicBezTo>
                  <a:pt x="4607" y="41"/>
                  <a:pt x="4564" y="40"/>
                  <a:pt x="4520" y="32"/>
                </a:cubicBezTo>
                <a:cubicBezTo>
                  <a:pt x="4322" y="29"/>
                  <a:pt x="4330" y="29"/>
                  <a:pt x="4107" y="26"/>
                </a:cubicBezTo>
                <a:lnTo>
                  <a:pt x="2318" y="0"/>
                </a:lnTo>
                <a:close/>
                <a:moveTo>
                  <a:pt x="21277" y="5942"/>
                </a:moveTo>
                <a:cubicBezTo>
                  <a:pt x="21352" y="5944"/>
                  <a:pt x="21417" y="5988"/>
                  <a:pt x="21378" y="6032"/>
                </a:cubicBezTo>
                <a:cubicBezTo>
                  <a:pt x="21355" y="6058"/>
                  <a:pt x="21309" y="6079"/>
                  <a:pt x="21275" y="6079"/>
                </a:cubicBezTo>
                <a:cubicBezTo>
                  <a:pt x="21175" y="6079"/>
                  <a:pt x="21123" y="5990"/>
                  <a:pt x="21202" y="5956"/>
                </a:cubicBezTo>
                <a:cubicBezTo>
                  <a:pt x="21226" y="5946"/>
                  <a:pt x="21252" y="5941"/>
                  <a:pt x="21277" y="5942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15" name="L, C, G _ P, P, P _ Stained Glass Pattern _ 16.02.22.png" descr="L, C, G _ P, P, P _ Stained Glass Pattern _ 16.02.22.png"/>
          <p:cNvPicPr>
            <a:picLocks noChangeAspect="1"/>
          </p:cNvPicPr>
          <p:nvPr/>
        </p:nvPicPr>
        <p:blipFill>
          <a:blip r:embed="rId3">
            <a:alphaModFix amt="48833"/>
            <a:extLst/>
          </a:blip>
          <a:srcRect l="0" t="28" r="0" b="0"/>
          <a:stretch>
            <a:fillRect/>
          </a:stretch>
        </p:blipFill>
        <p:spPr>
          <a:xfrm flipH="1">
            <a:off x="-61863" y="3807240"/>
            <a:ext cx="9906001" cy="9903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30" y="0"/>
                </a:moveTo>
                <a:cubicBezTo>
                  <a:pt x="4969" y="0"/>
                  <a:pt x="4906" y="3"/>
                  <a:pt x="4856" y="10"/>
                </a:cubicBezTo>
                <a:cubicBezTo>
                  <a:pt x="4755" y="22"/>
                  <a:pt x="4823" y="33"/>
                  <a:pt x="5008" y="33"/>
                </a:cubicBezTo>
                <a:cubicBezTo>
                  <a:pt x="5193" y="33"/>
                  <a:pt x="5276" y="22"/>
                  <a:pt x="5191" y="10"/>
                </a:cubicBezTo>
                <a:cubicBezTo>
                  <a:pt x="5149" y="3"/>
                  <a:pt x="5090" y="0"/>
                  <a:pt x="5030" y="0"/>
                </a:cubicBezTo>
                <a:close/>
                <a:moveTo>
                  <a:pt x="19411" y="0"/>
                </a:moveTo>
                <a:cubicBezTo>
                  <a:pt x="19350" y="0"/>
                  <a:pt x="19287" y="3"/>
                  <a:pt x="19237" y="10"/>
                </a:cubicBezTo>
                <a:cubicBezTo>
                  <a:pt x="19136" y="22"/>
                  <a:pt x="19205" y="33"/>
                  <a:pt x="19390" y="33"/>
                </a:cubicBezTo>
                <a:cubicBezTo>
                  <a:pt x="19574" y="33"/>
                  <a:pt x="19656" y="22"/>
                  <a:pt x="19572" y="10"/>
                </a:cubicBezTo>
                <a:cubicBezTo>
                  <a:pt x="19530" y="3"/>
                  <a:pt x="19471" y="0"/>
                  <a:pt x="19411" y="0"/>
                </a:cubicBezTo>
                <a:close/>
                <a:moveTo>
                  <a:pt x="889" y="1"/>
                </a:moveTo>
                <a:cubicBezTo>
                  <a:pt x="858" y="1"/>
                  <a:pt x="826" y="4"/>
                  <a:pt x="799" y="11"/>
                </a:cubicBezTo>
                <a:cubicBezTo>
                  <a:pt x="744" y="26"/>
                  <a:pt x="775" y="38"/>
                  <a:pt x="867" y="39"/>
                </a:cubicBezTo>
                <a:cubicBezTo>
                  <a:pt x="959" y="40"/>
                  <a:pt x="1005" y="28"/>
                  <a:pt x="967" y="13"/>
                </a:cubicBezTo>
                <a:cubicBezTo>
                  <a:pt x="948" y="5"/>
                  <a:pt x="919" y="1"/>
                  <a:pt x="889" y="1"/>
                </a:cubicBezTo>
                <a:close/>
                <a:moveTo>
                  <a:pt x="1616" y="1"/>
                </a:moveTo>
                <a:cubicBezTo>
                  <a:pt x="1585" y="1"/>
                  <a:pt x="1553" y="4"/>
                  <a:pt x="1526" y="11"/>
                </a:cubicBezTo>
                <a:cubicBezTo>
                  <a:pt x="1471" y="26"/>
                  <a:pt x="1503" y="38"/>
                  <a:pt x="1595" y="39"/>
                </a:cubicBezTo>
                <a:cubicBezTo>
                  <a:pt x="1687" y="40"/>
                  <a:pt x="1731" y="28"/>
                  <a:pt x="1694" y="13"/>
                </a:cubicBezTo>
                <a:cubicBezTo>
                  <a:pt x="1675" y="5"/>
                  <a:pt x="1646" y="1"/>
                  <a:pt x="1616" y="1"/>
                </a:cubicBezTo>
                <a:close/>
                <a:moveTo>
                  <a:pt x="2343" y="1"/>
                </a:moveTo>
                <a:cubicBezTo>
                  <a:pt x="2313" y="1"/>
                  <a:pt x="2281" y="4"/>
                  <a:pt x="2253" y="11"/>
                </a:cubicBezTo>
                <a:cubicBezTo>
                  <a:pt x="2199" y="26"/>
                  <a:pt x="2230" y="38"/>
                  <a:pt x="2323" y="39"/>
                </a:cubicBezTo>
                <a:cubicBezTo>
                  <a:pt x="2415" y="40"/>
                  <a:pt x="2459" y="28"/>
                  <a:pt x="2421" y="13"/>
                </a:cubicBezTo>
                <a:cubicBezTo>
                  <a:pt x="2402" y="5"/>
                  <a:pt x="2374" y="1"/>
                  <a:pt x="2343" y="1"/>
                </a:cubicBezTo>
                <a:close/>
                <a:moveTo>
                  <a:pt x="3407" y="1"/>
                </a:moveTo>
                <a:cubicBezTo>
                  <a:pt x="3377" y="1"/>
                  <a:pt x="3344" y="4"/>
                  <a:pt x="3317" y="11"/>
                </a:cubicBezTo>
                <a:cubicBezTo>
                  <a:pt x="3263" y="26"/>
                  <a:pt x="3293" y="38"/>
                  <a:pt x="3385" y="39"/>
                </a:cubicBezTo>
                <a:cubicBezTo>
                  <a:pt x="3478" y="40"/>
                  <a:pt x="3523" y="28"/>
                  <a:pt x="3485" y="13"/>
                </a:cubicBezTo>
                <a:cubicBezTo>
                  <a:pt x="3466" y="5"/>
                  <a:pt x="3437" y="1"/>
                  <a:pt x="3407" y="1"/>
                </a:cubicBezTo>
                <a:close/>
                <a:moveTo>
                  <a:pt x="4134" y="1"/>
                </a:moveTo>
                <a:cubicBezTo>
                  <a:pt x="4104" y="1"/>
                  <a:pt x="4071" y="4"/>
                  <a:pt x="4044" y="11"/>
                </a:cubicBezTo>
                <a:cubicBezTo>
                  <a:pt x="3989" y="26"/>
                  <a:pt x="4021" y="38"/>
                  <a:pt x="4113" y="39"/>
                </a:cubicBezTo>
                <a:cubicBezTo>
                  <a:pt x="4206" y="40"/>
                  <a:pt x="4250" y="28"/>
                  <a:pt x="4212" y="13"/>
                </a:cubicBezTo>
                <a:cubicBezTo>
                  <a:pt x="4193" y="5"/>
                  <a:pt x="4164" y="1"/>
                  <a:pt x="4134" y="1"/>
                </a:cubicBezTo>
                <a:close/>
                <a:moveTo>
                  <a:pt x="5925" y="1"/>
                </a:moveTo>
                <a:cubicBezTo>
                  <a:pt x="5895" y="1"/>
                  <a:pt x="5862" y="4"/>
                  <a:pt x="5834" y="11"/>
                </a:cubicBezTo>
                <a:cubicBezTo>
                  <a:pt x="5780" y="26"/>
                  <a:pt x="5811" y="38"/>
                  <a:pt x="5904" y="39"/>
                </a:cubicBezTo>
                <a:cubicBezTo>
                  <a:pt x="5996" y="40"/>
                  <a:pt x="6040" y="28"/>
                  <a:pt x="6002" y="13"/>
                </a:cubicBezTo>
                <a:cubicBezTo>
                  <a:pt x="5983" y="5"/>
                  <a:pt x="5956" y="1"/>
                  <a:pt x="5925" y="1"/>
                </a:cubicBezTo>
                <a:close/>
                <a:moveTo>
                  <a:pt x="6652" y="1"/>
                </a:moveTo>
                <a:cubicBezTo>
                  <a:pt x="6622" y="1"/>
                  <a:pt x="6589" y="4"/>
                  <a:pt x="6562" y="11"/>
                </a:cubicBezTo>
                <a:cubicBezTo>
                  <a:pt x="6508" y="26"/>
                  <a:pt x="6539" y="38"/>
                  <a:pt x="6631" y="39"/>
                </a:cubicBezTo>
                <a:cubicBezTo>
                  <a:pt x="6724" y="40"/>
                  <a:pt x="6768" y="28"/>
                  <a:pt x="6730" y="13"/>
                </a:cubicBezTo>
                <a:cubicBezTo>
                  <a:pt x="6711" y="5"/>
                  <a:pt x="6683" y="1"/>
                  <a:pt x="6652" y="1"/>
                </a:cubicBezTo>
                <a:close/>
                <a:moveTo>
                  <a:pt x="7716" y="1"/>
                </a:moveTo>
                <a:cubicBezTo>
                  <a:pt x="7685" y="1"/>
                  <a:pt x="7653" y="4"/>
                  <a:pt x="7626" y="11"/>
                </a:cubicBezTo>
                <a:cubicBezTo>
                  <a:pt x="7571" y="26"/>
                  <a:pt x="7602" y="38"/>
                  <a:pt x="7694" y="39"/>
                </a:cubicBezTo>
                <a:cubicBezTo>
                  <a:pt x="7786" y="40"/>
                  <a:pt x="7832" y="28"/>
                  <a:pt x="7794" y="13"/>
                </a:cubicBezTo>
                <a:cubicBezTo>
                  <a:pt x="7775" y="5"/>
                  <a:pt x="7746" y="1"/>
                  <a:pt x="7716" y="1"/>
                </a:cubicBezTo>
                <a:close/>
                <a:moveTo>
                  <a:pt x="8443" y="1"/>
                </a:moveTo>
                <a:cubicBezTo>
                  <a:pt x="8412" y="1"/>
                  <a:pt x="8380" y="4"/>
                  <a:pt x="8353" y="11"/>
                </a:cubicBezTo>
                <a:cubicBezTo>
                  <a:pt x="8298" y="26"/>
                  <a:pt x="8330" y="38"/>
                  <a:pt x="8422" y="39"/>
                </a:cubicBezTo>
                <a:cubicBezTo>
                  <a:pt x="8514" y="40"/>
                  <a:pt x="8558" y="28"/>
                  <a:pt x="8521" y="13"/>
                </a:cubicBezTo>
                <a:cubicBezTo>
                  <a:pt x="8502" y="5"/>
                  <a:pt x="8473" y="1"/>
                  <a:pt x="8443" y="1"/>
                </a:cubicBezTo>
                <a:close/>
                <a:moveTo>
                  <a:pt x="9170" y="1"/>
                </a:moveTo>
                <a:cubicBezTo>
                  <a:pt x="9140" y="1"/>
                  <a:pt x="9108" y="4"/>
                  <a:pt x="9080" y="11"/>
                </a:cubicBezTo>
                <a:cubicBezTo>
                  <a:pt x="9026" y="26"/>
                  <a:pt x="9057" y="38"/>
                  <a:pt x="9149" y="39"/>
                </a:cubicBezTo>
                <a:cubicBezTo>
                  <a:pt x="9241" y="40"/>
                  <a:pt x="9286" y="28"/>
                  <a:pt x="9248" y="13"/>
                </a:cubicBezTo>
                <a:cubicBezTo>
                  <a:pt x="9229" y="5"/>
                  <a:pt x="9201" y="1"/>
                  <a:pt x="9170" y="1"/>
                </a:cubicBezTo>
                <a:close/>
                <a:moveTo>
                  <a:pt x="10234" y="1"/>
                </a:moveTo>
                <a:cubicBezTo>
                  <a:pt x="10204" y="1"/>
                  <a:pt x="10170" y="4"/>
                  <a:pt x="10143" y="11"/>
                </a:cubicBezTo>
                <a:cubicBezTo>
                  <a:pt x="10089" y="26"/>
                  <a:pt x="10120" y="38"/>
                  <a:pt x="10212" y="39"/>
                </a:cubicBezTo>
                <a:cubicBezTo>
                  <a:pt x="10305" y="40"/>
                  <a:pt x="10349" y="28"/>
                  <a:pt x="10311" y="13"/>
                </a:cubicBezTo>
                <a:cubicBezTo>
                  <a:pt x="10292" y="5"/>
                  <a:pt x="10264" y="1"/>
                  <a:pt x="10234" y="1"/>
                </a:cubicBezTo>
                <a:close/>
                <a:moveTo>
                  <a:pt x="10961" y="1"/>
                </a:moveTo>
                <a:cubicBezTo>
                  <a:pt x="10931" y="1"/>
                  <a:pt x="10898" y="4"/>
                  <a:pt x="10871" y="11"/>
                </a:cubicBezTo>
                <a:cubicBezTo>
                  <a:pt x="10817" y="26"/>
                  <a:pt x="10848" y="38"/>
                  <a:pt x="10940" y="39"/>
                </a:cubicBezTo>
                <a:cubicBezTo>
                  <a:pt x="11033" y="40"/>
                  <a:pt x="11077" y="28"/>
                  <a:pt x="11039" y="13"/>
                </a:cubicBezTo>
                <a:cubicBezTo>
                  <a:pt x="11020" y="5"/>
                  <a:pt x="10991" y="1"/>
                  <a:pt x="10961" y="1"/>
                </a:cubicBezTo>
                <a:close/>
                <a:moveTo>
                  <a:pt x="11689" y="1"/>
                </a:moveTo>
                <a:cubicBezTo>
                  <a:pt x="11658" y="1"/>
                  <a:pt x="11626" y="4"/>
                  <a:pt x="11599" y="11"/>
                </a:cubicBezTo>
                <a:cubicBezTo>
                  <a:pt x="11544" y="26"/>
                  <a:pt x="11575" y="38"/>
                  <a:pt x="11667" y="39"/>
                </a:cubicBezTo>
                <a:cubicBezTo>
                  <a:pt x="11759" y="40"/>
                  <a:pt x="11805" y="28"/>
                  <a:pt x="11767" y="13"/>
                </a:cubicBezTo>
                <a:cubicBezTo>
                  <a:pt x="11748" y="5"/>
                  <a:pt x="11719" y="1"/>
                  <a:pt x="11689" y="1"/>
                </a:cubicBezTo>
                <a:close/>
                <a:moveTo>
                  <a:pt x="20306" y="1"/>
                </a:moveTo>
                <a:cubicBezTo>
                  <a:pt x="20276" y="1"/>
                  <a:pt x="20243" y="4"/>
                  <a:pt x="20216" y="11"/>
                </a:cubicBezTo>
                <a:cubicBezTo>
                  <a:pt x="20162" y="26"/>
                  <a:pt x="20192" y="38"/>
                  <a:pt x="20285" y="39"/>
                </a:cubicBezTo>
                <a:cubicBezTo>
                  <a:pt x="20377" y="40"/>
                  <a:pt x="20422" y="28"/>
                  <a:pt x="20384" y="13"/>
                </a:cubicBezTo>
                <a:cubicBezTo>
                  <a:pt x="20365" y="5"/>
                  <a:pt x="20337" y="1"/>
                  <a:pt x="20306" y="1"/>
                </a:cubicBezTo>
                <a:close/>
                <a:moveTo>
                  <a:pt x="21034" y="1"/>
                </a:moveTo>
                <a:cubicBezTo>
                  <a:pt x="21004" y="1"/>
                  <a:pt x="20970" y="4"/>
                  <a:pt x="20943" y="11"/>
                </a:cubicBezTo>
                <a:cubicBezTo>
                  <a:pt x="20889" y="26"/>
                  <a:pt x="20920" y="38"/>
                  <a:pt x="21012" y="39"/>
                </a:cubicBezTo>
                <a:cubicBezTo>
                  <a:pt x="21105" y="40"/>
                  <a:pt x="21149" y="28"/>
                  <a:pt x="21111" y="13"/>
                </a:cubicBezTo>
                <a:cubicBezTo>
                  <a:pt x="21092" y="5"/>
                  <a:pt x="21064" y="1"/>
                  <a:pt x="21034" y="1"/>
                </a:cubicBezTo>
                <a:close/>
                <a:moveTo>
                  <a:pt x="12735" y="3"/>
                </a:moveTo>
                <a:cubicBezTo>
                  <a:pt x="12710" y="3"/>
                  <a:pt x="12684" y="6"/>
                  <a:pt x="12661" y="11"/>
                </a:cubicBezTo>
                <a:cubicBezTo>
                  <a:pt x="12607" y="26"/>
                  <a:pt x="12638" y="38"/>
                  <a:pt x="12731" y="39"/>
                </a:cubicBezTo>
                <a:cubicBezTo>
                  <a:pt x="12823" y="40"/>
                  <a:pt x="12867" y="28"/>
                  <a:pt x="12829" y="13"/>
                </a:cubicBezTo>
                <a:cubicBezTo>
                  <a:pt x="12814" y="7"/>
                  <a:pt x="12789" y="4"/>
                  <a:pt x="12764" y="3"/>
                </a:cubicBezTo>
                <a:cubicBezTo>
                  <a:pt x="12756" y="3"/>
                  <a:pt x="12744" y="3"/>
                  <a:pt x="12735" y="3"/>
                </a:cubicBezTo>
                <a:close/>
                <a:moveTo>
                  <a:pt x="18502" y="3"/>
                </a:moveTo>
                <a:cubicBezTo>
                  <a:pt x="18476" y="3"/>
                  <a:pt x="18449" y="5"/>
                  <a:pt x="18426" y="11"/>
                </a:cubicBezTo>
                <a:cubicBezTo>
                  <a:pt x="18371" y="26"/>
                  <a:pt x="18402" y="38"/>
                  <a:pt x="18494" y="39"/>
                </a:cubicBezTo>
                <a:cubicBezTo>
                  <a:pt x="18586" y="40"/>
                  <a:pt x="18632" y="28"/>
                  <a:pt x="18594" y="13"/>
                </a:cubicBezTo>
                <a:cubicBezTo>
                  <a:pt x="18577" y="6"/>
                  <a:pt x="18551" y="4"/>
                  <a:pt x="18524" y="3"/>
                </a:cubicBezTo>
                <a:cubicBezTo>
                  <a:pt x="18517" y="3"/>
                  <a:pt x="18509" y="3"/>
                  <a:pt x="18502" y="3"/>
                </a:cubicBezTo>
                <a:close/>
                <a:moveTo>
                  <a:pt x="13450" y="4"/>
                </a:moveTo>
                <a:cubicBezTo>
                  <a:pt x="13429" y="6"/>
                  <a:pt x="13408" y="7"/>
                  <a:pt x="13389" y="11"/>
                </a:cubicBezTo>
                <a:cubicBezTo>
                  <a:pt x="13335" y="26"/>
                  <a:pt x="13366" y="38"/>
                  <a:pt x="13458" y="39"/>
                </a:cubicBezTo>
                <a:cubicBezTo>
                  <a:pt x="13551" y="40"/>
                  <a:pt x="13595" y="28"/>
                  <a:pt x="13557" y="13"/>
                </a:cubicBezTo>
                <a:cubicBezTo>
                  <a:pt x="13544" y="8"/>
                  <a:pt x="13522" y="6"/>
                  <a:pt x="13502" y="4"/>
                </a:cubicBezTo>
                <a:cubicBezTo>
                  <a:pt x="13488" y="4"/>
                  <a:pt x="13464" y="4"/>
                  <a:pt x="13450" y="4"/>
                </a:cubicBezTo>
                <a:close/>
                <a:moveTo>
                  <a:pt x="14165" y="6"/>
                </a:moveTo>
                <a:cubicBezTo>
                  <a:pt x="14148" y="8"/>
                  <a:pt x="14131" y="8"/>
                  <a:pt x="14117" y="11"/>
                </a:cubicBezTo>
                <a:cubicBezTo>
                  <a:pt x="14063" y="26"/>
                  <a:pt x="14093" y="38"/>
                  <a:pt x="14185" y="39"/>
                </a:cubicBezTo>
                <a:cubicBezTo>
                  <a:pt x="14278" y="40"/>
                  <a:pt x="14323" y="28"/>
                  <a:pt x="14285" y="13"/>
                </a:cubicBezTo>
                <a:cubicBezTo>
                  <a:pt x="14274" y="9"/>
                  <a:pt x="14256" y="8"/>
                  <a:pt x="14240" y="6"/>
                </a:cubicBezTo>
                <a:cubicBezTo>
                  <a:pt x="14222" y="6"/>
                  <a:pt x="14183" y="6"/>
                  <a:pt x="14165" y="6"/>
                </a:cubicBezTo>
                <a:close/>
                <a:moveTo>
                  <a:pt x="15201" y="9"/>
                </a:moveTo>
                <a:cubicBezTo>
                  <a:pt x="15194" y="10"/>
                  <a:pt x="15186" y="10"/>
                  <a:pt x="15180" y="11"/>
                </a:cubicBezTo>
                <a:cubicBezTo>
                  <a:pt x="15125" y="26"/>
                  <a:pt x="15157" y="38"/>
                  <a:pt x="15249" y="39"/>
                </a:cubicBezTo>
                <a:cubicBezTo>
                  <a:pt x="15341" y="40"/>
                  <a:pt x="15385" y="28"/>
                  <a:pt x="15348" y="13"/>
                </a:cubicBezTo>
                <a:cubicBezTo>
                  <a:pt x="15344" y="11"/>
                  <a:pt x="15336" y="12"/>
                  <a:pt x="15331" y="10"/>
                </a:cubicBezTo>
                <a:cubicBezTo>
                  <a:pt x="15277" y="10"/>
                  <a:pt x="15258" y="9"/>
                  <a:pt x="15201" y="9"/>
                </a:cubicBezTo>
                <a:close/>
                <a:moveTo>
                  <a:pt x="17806" y="9"/>
                </a:moveTo>
                <a:cubicBezTo>
                  <a:pt x="17755" y="10"/>
                  <a:pt x="17735" y="12"/>
                  <a:pt x="17691" y="14"/>
                </a:cubicBezTo>
                <a:cubicBezTo>
                  <a:pt x="17651" y="27"/>
                  <a:pt x="17681" y="38"/>
                  <a:pt x="17767" y="39"/>
                </a:cubicBezTo>
                <a:cubicBezTo>
                  <a:pt x="17860" y="40"/>
                  <a:pt x="17904" y="28"/>
                  <a:pt x="17866" y="13"/>
                </a:cubicBezTo>
                <a:cubicBezTo>
                  <a:pt x="17859" y="10"/>
                  <a:pt x="17846" y="11"/>
                  <a:pt x="17836" y="9"/>
                </a:cubicBezTo>
                <a:cubicBezTo>
                  <a:pt x="17830" y="9"/>
                  <a:pt x="17813" y="9"/>
                  <a:pt x="17806" y="9"/>
                </a:cubicBezTo>
                <a:close/>
                <a:moveTo>
                  <a:pt x="15893" y="17"/>
                </a:moveTo>
                <a:cubicBezTo>
                  <a:pt x="15867" y="29"/>
                  <a:pt x="15897" y="38"/>
                  <a:pt x="15976" y="39"/>
                </a:cubicBezTo>
                <a:cubicBezTo>
                  <a:pt x="16054" y="40"/>
                  <a:pt x="16095" y="32"/>
                  <a:pt x="16083" y="20"/>
                </a:cubicBezTo>
                <a:cubicBezTo>
                  <a:pt x="16026" y="19"/>
                  <a:pt x="15956" y="18"/>
                  <a:pt x="15893" y="17"/>
                </a:cubicBezTo>
                <a:close/>
                <a:moveTo>
                  <a:pt x="29" y="208"/>
                </a:moveTo>
                <a:cubicBezTo>
                  <a:pt x="19" y="198"/>
                  <a:pt x="12" y="233"/>
                  <a:pt x="11" y="302"/>
                </a:cubicBezTo>
                <a:cubicBezTo>
                  <a:pt x="10" y="395"/>
                  <a:pt x="21" y="439"/>
                  <a:pt x="36" y="401"/>
                </a:cubicBezTo>
                <a:cubicBezTo>
                  <a:pt x="52" y="363"/>
                  <a:pt x="53" y="287"/>
                  <a:pt x="39" y="233"/>
                </a:cubicBezTo>
                <a:cubicBezTo>
                  <a:pt x="35" y="219"/>
                  <a:pt x="32" y="211"/>
                  <a:pt x="29" y="208"/>
                </a:cubicBezTo>
                <a:close/>
                <a:moveTo>
                  <a:pt x="29" y="545"/>
                </a:moveTo>
                <a:cubicBezTo>
                  <a:pt x="19" y="540"/>
                  <a:pt x="13" y="585"/>
                  <a:pt x="13" y="666"/>
                </a:cubicBezTo>
                <a:cubicBezTo>
                  <a:pt x="13" y="774"/>
                  <a:pt x="25" y="817"/>
                  <a:pt x="39" y="764"/>
                </a:cubicBezTo>
                <a:cubicBezTo>
                  <a:pt x="53" y="710"/>
                  <a:pt x="53" y="622"/>
                  <a:pt x="39" y="568"/>
                </a:cubicBezTo>
                <a:cubicBezTo>
                  <a:pt x="35" y="554"/>
                  <a:pt x="32" y="547"/>
                  <a:pt x="29" y="545"/>
                </a:cubicBezTo>
                <a:close/>
                <a:moveTo>
                  <a:pt x="29" y="936"/>
                </a:moveTo>
                <a:cubicBezTo>
                  <a:pt x="19" y="926"/>
                  <a:pt x="12" y="960"/>
                  <a:pt x="11" y="1029"/>
                </a:cubicBezTo>
                <a:cubicBezTo>
                  <a:pt x="10" y="1122"/>
                  <a:pt x="21" y="1167"/>
                  <a:pt x="36" y="1129"/>
                </a:cubicBezTo>
                <a:cubicBezTo>
                  <a:pt x="52" y="1091"/>
                  <a:pt x="53" y="1015"/>
                  <a:pt x="39" y="961"/>
                </a:cubicBezTo>
                <a:cubicBezTo>
                  <a:pt x="35" y="947"/>
                  <a:pt x="32" y="939"/>
                  <a:pt x="29" y="936"/>
                </a:cubicBezTo>
                <a:close/>
                <a:moveTo>
                  <a:pt x="29" y="1273"/>
                </a:moveTo>
                <a:cubicBezTo>
                  <a:pt x="19" y="1267"/>
                  <a:pt x="13" y="1313"/>
                  <a:pt x="13" y="1394"/>
                </a:cubicBezTo>
                <a:cubicBezTo>
                  <a:pt x="13" y="1502"/>
                  <a:pt x="25" y="1545"/>
                  <a:pt x="39" y="1492"/>
                </a:cubicBezTo>
                <a:cubicBezTo>
                  <a:pt x="53" y="1438"/>
                  <a:pt x="53" y="1349"/>
                  <a:pt x="39" y="1295"/>
                </a:cubicBezTo>
                <a:cubicBezTo>
                  <a:pt x="35" y="1282"/>
                  <a:pt x="32" y="1274"/>
                  <a:pt x="29" y="1273"/>
                </a:cubicBezTo>
                <a:close/>
                <a:moveTo>
                  <a:pt x="29" y="1663"/>
                </a:moveTo>
                <a:cubicBezTo>
                  <a:pt x="19" y="1653"/>
                  <a:pt x="12" y="1688"/>
                  <a:pt x="11" y="1757"/>
                </a:cubicBezTo>
                <a:cubicBezTo>
                  <a:pt x="10" y="1850"/>
                  <a:pt x="21" y="1894"/>
                  <a:pt x="36" y="1856"/>
                </a:cubicBezTo>
                <a:cubicBezTo>
                  <a:pt x="52" y="1818"/>
                  <a:pt x="53" y="1743"/>
                  <a:pt x="39" y="1688"/>
                </a:cubicBezTo>
                <a:cubicBezTo>
                  <a:pt x="35" y="1674"/>
                  <a:pt x="32" y="1666"/>
                  <a:pt x="29" y="1663"/>
                </a:cubicBezTo>
                <a:close/>
                <a:moveTo>
                  <a:pt x="32" y="2065"/>
                </a:moveTo>
                <a:cubicBezTo>
                  <a:pt x="24" y="2056"/>
                  <a:pt x="18" y="2139"/>
                  <a:pt x="18" y="2289"/>
                </a:cubicBezTo>
                <a:cubicBezTo>
                  <a:pt x="18" y="2489"/>
                  <a:pt x="28" y="2571"/>
                  <a:pt x="41" y="2471"/>
                </a:cubicBezTo>
                <a:cubicBezTo>
                  <a:pt x="53" y="2371"/>
                  <a:pt x="53" y="2207"/>
                  <a:pt x="41" y="2107"/>
                </a:cubicBezTo>
                <a:cubicBezTo>
                  <a:pt x="38" y="2082"/>
                  <a:pt x="35" y="2069"/>
                  <a:pt x="32" y="2065"/>
                </a:cubicBezTo>
                <a:close/>
                <a:moveTo>
                  <a:pt x="29" y="2727"/>
                </a:moveTo>
                <a:cubicBezTo>
                  <a:pt x="19" y="2717"/>
                  <a:pt x="12" y="2751"/>
                  <a:pt x="11" y="2820"/>
                </a:cubicBezTo>
                <a:cubicBezTo>
                  <a:pt x="10" y="2913"/>
                  <a:pt x="21" y="2958"/>
                  <a:pt x="36" y="2920"/>
                </a:cubicBezTo>
                <a:cubicBezTo>
                  <a:pt x="52" y="2882"/>
                  <a:pt x="53" y="2806"/>
                  <a:pt x="39" y="2752"/>
                </a:cubicBezTo>
                <a:cubicBezTo>
                  <a:pt x="35" y="2738"/>
                  <a:pt x="32" y="2730"/>
                  <a:pt x="29" y="2727"/>
                </a:cubicBezTo>
                <a:close/>
                <a:moveTo>
                  <a:pt x="29" y="3064"/>
                </a:moveTo>
                <a:cubicBezTo>
                  <a:pt x="19" y="3059"/>
                  <a:pt x="13" y="3104"/>
                  <a:pt x="13" y="3185"/>
                </a:cubicBezTo>
                <a:cubicBezTo>
                  <a:pt x="13" y="3292"/>
                  <a:pt x="25" y="3336"/>
                  <a:pt x="39" y="3283"/>
                </a:cubicBezTo>
                <a:cubicBezTo>
                  <a:pt x="53" y="3229"/>
                  <a:pt x="53" y="3141"/>
                  <a:pt x="39" y="3087"/>
                </a:cubicBezTo>
                <a:cubicBezTo>
                  <a:pt x="35" y="3073"/>
                  <a:pt x="32" y="3066"/>
                  <a:pt x="29" y="3064"/>
                </a:cubicBezTo>
                <a:close/>
                <a:moveTo>
                  <a:pt x="29" y="3454"/>
                </a:moveTo>
                <a:cubicBezTo>
                  <a:pt x="19" y="3444"/>
                  <a:pt x="12" y="3479"/>
                  <a:pt x="11" y="3548"/>
                </a:cubicBezTo>
                <a:cubicBezTo>
                  <a:pt x="10" y="3641"/>
                  <a:pt x="21" y="3686"/>
                  <a:pt x="36" y="3648"/>
                </a:cubicBezTo>
                <a:cubicBezTo>
                  <a:pt x="52" y="3610"/>
                  <a:pt x="53" y="3534"/>
                  <a:pt x="39" y="3480"/>
                </a:cubicBezTo>
                <a:cubicBezTo>
                  <a:pt x="35" y="3466"/>
                  <a:pt x="32" y="3457"/>
                  <a:pt x="29" y="3454"/>
                </a:cubicBezTo>
                <a:close/>
                <a:moveTo>
                  <a:pt x="29" y="3792"/>
                </a:moveTo>
                <a:cubicBezTo>
                  <a:pt x="19" y="3786"/>
                  <a:pt x="13" y="3831"/>
                  <a:pt x="13" y="3912"/>
                </a:cubicBezTo>
                <a:cubicBezTo>
                  <a:pt x="13" y="4020"/>
                  <a:pt x="25" y="4064"/>
                  <a:pt x="39" y="4011"/>
                </a:cubicBezTo>
                <a:cubicBezTo>
                  <a:pt x="53" y="3957"/>
                  <a:pt x="53" y="3868"/>
                  <a:pt x="39" y="3814"/>
                </a:cubicBezTo>
                <a:cubicBezTo>
                  <a:pt x="35" y="3801"/>
                  <a:pt x="32" y="3793"/>
                  <a:pt x="29" y="3792"/>
                </a:cubicBezTo>
                <a:close/>
                <a:moveTo>
                  <a:pt x="29" y="4182"/>
                </a:moveTo>
                <a:cubicBezTo>
                  <a:pt x="19" y="4172"/>
                  <a:pt x="12" y="4207"/>
                  <a:pt x="11" y="4276"/>
                </a:cubicBezTo>
                <a:cubicBezTo>
                  <a:pt x="10" y="4369"/>
                  <a:pt x="21" y="4413"/>
                  <a:pt x="36" y="4375"/>
                </a:cubicBezTo>
                <a:cubicBezTo>
                  <a:pt x="52" y="4337"/>
                  <a:pt x="53" y="4261"/>
                  <a:pt x="39" y="4207"/>
                </a:cubicBezTo>
                <a:cubicBezTo>
                  <a:pt x="35" y="4193"/>
                  <a:pt x="32" y="4185"/>
                  <a:pt x="29" y="4182"/>
                </a:cubicBezTo>
                <a:close/>
                <a:moveTo>
                  <a:pt x="32" y="4584"/>
                </a:moveTo>
                <a:cubicBezTo>
                  <a:pt x="24" y="4574"/>
                  <a:pt x="18" y="4658"/>
                  <a:pt x="18" y="4808"/>
                </a:cubicBezTo>
                <a:cubicBezTo>
                  <a:pt x="18" y="5008"/>
                  <a:pt x="28" y="5090"/>
                  <a:pt x="41" y="4990"/>
                </a:cubicBezTo>
                <a:cubicBezTo>
                  <a:pt x="53" y="4890"/>
                  <a:pt x="53" y="4726"/>
                  <a:pt x="41" y="4626"/>
                </a:cubicBezTo>
                <a:cubicBezTo>
                  <a:pt x="38" y="4601"/>
                  <a:pt x="35" y="4587"/>
                  <a:pt x="32" y="4584"/>
                </a:cubicBezTo>
                <a:close/>
                <a:moveTo>
                  <a:pt x="29" y="5246"/>
                </a:moveTo>
                <a:cubicBezTo>
                  <a:pt x="19" y="5236"/>
                  <a:pt x="12" y="5270"/>
                  <a:pt x="11" y="5339"/>
                </a:cubicBezTo>
                <a:cubicBezTo>
                  <a:pt x="10" y="5432"/>
                  <a:pt x="21" y="5477"/>
                  <a:pt x="36" y="5439"/>
                </a:cubicBezTo>
                <a:cubicBezTo>
                  <a:pt x="52" y="5401"/>
                  <a:pt x="53" y="5325"/>
                  <a:pt x="39" y="5271"/>
                </a:cubicBezTo>
                <a:cubicBezTo>
                  <a:pt x="35" y="5257"/>
                  <a:pt x="32" y="5249"/>
                  <a:pt x="29" y="5246"/>
                </a:cubicBezTo>
                <a:close/>
                <a:moveTo>
                  <a:pt x="29" y="5583"/>
                </a:moveTo>
                <a:cubicBezTo>
                  <a:pt x="19" y="5577"/>
                  <a:pt x="13" y="5623"/>
                  <a:pt x="13" y="5704"/>
                </a:cubicBezTo>
                <a:cubicBezTo>
                  <a:pt x="13" y="5811"/>
                  <a:pt x="25" y="5855"/>
                  <a:pt x="39" y="5802"/>
                </a:cubicBezTo>
                <a:cubicBezTo>
                  <a:pt x="53" y="5748"/>
                  <a:pt x="53" y="5659"/>
                  <a:pt x="39" y="5605"/>
                </a:cubicBezTo>
                <a:cubicBezTo>
                  <a:pt x="35" y="5592"/>
                  <a:pt x="32" y="5584"/>
                  <a:pt x="29" y="5583"/>
                </a:cubicBezTo>
                <a:close/>
                <a:moveTo>
                  <a:pt x="29" y="5973"/>
                </a:moveTo>
                <a:cubicBezTo>
                  <a:pt x="19" y="5963"/>
                  <a:pt x="12" y="5998"/>
                  <a:pt x="11" y="6067"/>
                </a:cubicBezTo>
                <a:cubicBezTo>
                  <a:pt x="10" y="6160"/>
                  <a:pt x="21" y="6204"/>
                  <a:pt x="36" y="6166"/>
                </a:cubicBezTo>
                <a:cubicBezTo>
                  <a:pt x="52" y="6128"/>
                  <a:pt x="53" y="6052"/>
                  <a:pt x="39" y="5998"/>
                </a:cubicBezTo>
                <a:cubicBezTo>
                  <a:pt x="35" y="5984"/>
                  <a:pt x="32" y="5976"/>
                  <a:pt x="29" y="5973"/>
                </a:cubicBezTo>
                <a:close/>
                <a:moveTo>
                  <a:pt x="29" y="6310"/>
                </a:moveTo>
                <a:cubicBezTo>
                  <a:pt x="19" y="6305"/>
                  <a:pt x="13" y="6350"/>
                  <a:pt x="13" y="6431"/>
                </a:cubicBezTo>
                <a:cubicBezTo>
                  <a:pt x="13" y="6539"/>
                  <a:pt x="25" y="6583"/>
                  <a:pt x="39" y="6529"/>
                </a:cubicBezTo>
                <a:cubicBezTo>
                  <a:pt x="53" y="6475"/>
                  <a:pt x="53" y="6387"/>
                  <a:pt x="39" y="6333"/>
                </a:cubicBezTo>
                <a:cubicBezTo>
                  <a:pt x="35" y="6320"/>
                  <a:pt x="32" y="6312"/>
                  <a:pt x="29" y="6310"/>
                </a:cubicBezTo>
                <a:close/>
                <a:moveTo>
                  <a:pt x="29" y="6701"/>
                </a:moveTo>
                <a:cubicBezTo>
                  <a:pt x="19" y="6691"/>
                  <a:pt x="12" y="6726"/>
                  <a:pt x="11" y="6795"/>
                </a:cubicBezTo>
                <a:cubicBezTo>
                  <a:pt x="10" y="6888"/>
                  <a:pt x="21" y="6932"/>
                  <a:pt x="36" y="6894"/>
                </a:cubicBezTo>
                <a:cubicBezTo>
                  <a:pt x="52" y="6856"/>
                  <a:pt x="53" y="6780"/>
                  <a:pt x="39" y="6726"/>
                </a:cubicBezTo>
                <a:cubicBezTo>
                  <a:pt x="35" y="6712"/>
                  <a:pt x="32" y="6704"/>
                  <a:pt x="29" y="6701"/>
                </a:cubicBezTo>
                <a:close/>
                <a:moveTo>
                  <a:pt x="32" y="7103"/>
                </a:moveTo>
                <a:cubicBezTo>
                  <a:pt x="24" y="7093"/>
                  <a:pt x="18" y="7177"/>
                  <a:pt x="18" y="7327"/>
                </a:cubicBezTo>
                <a:cubicBezTo>
                  <a:pt x="18" y="7527"/>
                  <a:pt x="28" y="7609"/>
                  <a:pt x="41" y="7509"/>
                </a:cubicBezTo>
                <a:cubicBezTo>
                  <a:pt x="53" y="7408"/>
                  <a:pt x="53" y="7245"/>
                  <a:pt x="41" y="7145"/>
                </a:cubicBezTo>
                <a:cubicBezTo>
                  <a:pt x="38" y="7120"/>
                  <a:pt x="35" y="7106"/>
                  <a:pt x="32" y="7103"/>
                </a:cubicBezTo>
                <a:close/>
                <a:moveTo>
                  <a:pt x="29" y="7764"/>
                </a:moveTo>
                <a:cubicBezTo>
                  <a:pt x="19" y="7754"/>
                  <a:pt x="12" y="7789"/>
                  <a:pt x="11" y="7858"/>
                </a:cubicBezTo>
                <a:cubicBezTo>
                  <a:pt x="10" y="7951"/>
                  <a:pt x="21" y="7996"/>
                  <a:pt x="36" y="7958"/>
                </a:cubicBezTo>
                <a:cubicBezTo>
                  <a:pt x="52" y="7920"/>
                  <a:pt x="53" y="7844"/>
                  <a:pt x="39" y="7790"/>
                </a:cubicBezTo>
                <a:cubicBezTo>
                  <a:pt x="35" y="7776"/>
                  <a:pt x="32" y="7767"/>
                  <a:pt x="29" y="7764"/>
                </a:cubicBezTo>
                <a:close/>
                <a:moveTo>
                  <a:pt x="29" y="8101"/>
                </a:moveTo>
                <a:cubicBezTo>
                  <a:pt x="19" y="8096"/>
                  <a:pt x="13" y="8141"/>
                  <a:pt x="13" y="8222"/>
                </a:cubicBezTo>
                <a:cubicBezTo>
                  <a:pt x="13" y="8330"/>
                  <a:pt x="25" y="8374"/>
                  <a:pt x="39" y="8320"/>
                </a:cubicBezTo>
                <a:cubicBezTo>
                  <a:pt x="53" y="8267"/>
                  <a:pt x="53" y="8178"/>
                  <a:pt x="39" y="8124"/>
                </a:cubicBezTo>
                <a:cubicBezTo>
                  <a:pt x="35" y="8111"/>
                  <a:pt x="32" y="8103"/>
                  <a:pt x="29" y="8101"/>
                </a:cubicBezTo>
                <a:close/>
                <a:moveTo>
                  <a:pt x="29" y="8492"/>
                </a:moveTo>
                <a:cubicBezTo>
                  <a:pt x="19" y="8482"/>
                  <a:pt x="12" y="8517"/>
                  <a:pt x="11" y="8586"/>
                </a:cubicBezTo>
                <a:cubicBezTo>
                  <a:pt x="10" y="8679"/>
                  <a:pt x="21" y="8723"/>
                  <a:pt x="36" y="8685"/>
                </a:cubicBezTo>
                <a:cubicBezTo>
                  <a:pt x="52" y="8647"/>
                  <a:pt x="53" y="8571"/>
                  <a:pt x="39" y="8517"/>
                </a:cubicBezTo>
                <a:cubicBezTo>
                  <a:pt x="35" y="8503"/>
                  <a:pt x="32" y="8495"/>
                  <a:pt x="29" y="8492"/>
                </a:cubicBezTo>
                <a:close/>
                <a:moveTo>
                  <a:pt x="29" y="8829"/>
                </a:moveTo>
                <a:cubicBezTo>
                  <a:pt x="19" y="8824"/>
                  <a:pt x="13" y="8869"/>
                  <a:pt x="13" y="8950"/>
                </a:cubicBezTo>
                <a:cubicBezTo>
                  <a:pt x="13" y="9058"/>
                  <a:pt x="25" y="9101"/>
                  <a:pt x="39" y="9048"/>
                </a:cubicBezTo>
                <a:cubicBezTo>
                  <a:pt x="53" y="8994"/>
                  <a:pt x="53" y="8906"/>
                  <a:pt x="39" y="8852"/>
                </a:cubicBezTo>
                <a:cubicBezTo>
                  <a:pt x="35" y="8838"/>
                  <a:pt x="32" y="8831"/>
                  <a:pt x="29" y="8829"/>
                </a:cubicBezTo>
                <a:close/>
                <a:moveTo>
                  <a:pt x="29" y="9220"/>
                </a:moveTo>
                <a:cubicBezTo>
                  <a:pt x="19" y="9210"/>
                  <a:pt x="12" y="9244"/>
                  <a:pt x="11" y="9313"/>
                </a:cubicBezTo>
                <a:cubicBezTo>
                  <a:pt x="10" y="9406"/>
                  <a:pt x="21" y="9451"/>
                  <a:pt x="36" y="9413"/>
                </a:cubicBezTo>
                <a:cubicBezTo>
                  <a:pt x="52" y="9375"/>
                  <a:pt x="53" y="9299"/>
                  <a:pt x="39" y="9245"/>
                </a:cubicBezTo>
                <a:cubicBezTo>
                  <a:pt x="35" y="9231"/>
                  <a:pt x="32" y="9223"/>
                  <a:pt x="29" y="9220"/>
                </a:cubicBezTo>
                <a:close/>
                <a:moveTo>
                  <a:pt x="21600" y="9258"/>
                </a:moveTo>
                <a:lnTo>
                  <a:pt x="21390" y="9266"/>
                </a:lnTo>
                <a:cubicBezTo>
                  <a:pt x="21274" y="9270"/>
                  <a:pt x="20168" y="9276"/>
                  <a:pt x="18929" y="9280"/>
                </a:cubicBezTo>
                <a:lnTo>
                  <a:pt x="16678" y="9286"/>
                </a:lnTo>
                <a:lnTo>
                  <a:pt x="16663" y="10363"/>
                </a:lnTo>
                <a:lnTo>
                  <a:pt x="16647" y="11441"/>
                </a:lnTo>
                <a:lnTo>
                  <a:pt x="14781" y="11456"/>
                </a:lnTo>
                <a:lnTo>
                  <a:pt x="12915" y="11470"/>
                </a:lnTo>
                <a:lnTo>
                  <a:pt x="11376" y="12967"/>
                </a:lnTo>
                <a:cubicBezTo>
                  <a:pt x="10530" y="13790"/>
                  <a:pt x="9805" y="14456"/>
                  <a:pt x="9766" y="14448"/>
                </a:cubicBezTo>
                <a:cubicBezTo>
                  <a:pt x="9726" y="14440"/>
                  <a:pt x="9681" y="14486"/>
                  <a:pt x="9664" y="14550"/>
                </a:cubicBezTo>
                <a:cubicBezTo>
                  <a:pt x="9635" y="14660"/>
                  <a:pt x="9570" y="14635"/>
                  <a:pt x="8692" y="14180"/>
                </a:cubicBezTo>
                <a:cubicBezTo>
                  <a:pt x="8174" y="13912"/>
                  <a:pt x="7645" y="13633"/>
                  <a:pt x="7517" y="13560"/>
                </a:cubicBezTo>
                <a:cubicBezTo>
                  <a:pt x="7314" y="13445"/>
                  <a:pt x="7209" y="13428"/>
                  <a:pt x="6727" y="13428"/>
                </a:cubicBezTo>
                <a:lnTo>
                  <a:pt x="6170" y="13428"/>
                </a:lnTo>
                <a:lnTo>
                  <a:pt x="6138" y="13693"/>
                </a:lnTo>
                <a:cubicBezTo>
                  <a:pt x="6121" y="13840"/>
                  <a:pt x="6050" y="14929"/>
                  <a:pt x="5982" y="16115"/>
                </a:cubicBezTo>
                <a:cubicBezTo>
                  <a:pt x="5865" y="18163"/>
                  <a:pt x="5853" y="18276"/>
                  <a:pt x="5737" y="18398"/>
                </a:cubicBezTo>
                <a:cubicBezTo>
                  <a:pt x="5671" y="18469"/>
                  <a:pt x="4386" y="19192"/>
                  <a:pt x="2883" y="20006"/>
                </a:cubicBezTo>
                <a:cubicBezTo>
                  <a:pt x="773" y="21149"/>
                  <a:pt x="133" y="21472"/>
                  <a:pt x="75" y="21424"/>
                </a:cubicBezTo>
                <a:cubicBezTo>
                  <a:pt x="17" y="21376"/>
                  <a:pt x="0" y="21389"/>
                  <a:pt x="0" y="21481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429"/>
                </a:lnTo>
                <a:lnTo>
                  <a:pt x="21600" y="10797"/>
                </a:lnTo>
                <a:lnTo>
                  <a:pt x="21600" y="9258"/>
                </a:lnTo>
                <a:close/>
                <a:moveTo>
                  <a:pt x="32" y="9622"/>
                </a:moveTo>
                <a:cubicBezTo>
                  <a:pt x="24" y="9612"/>
                  <a:pt x="18" y="9696"/>
                  <a:pt x="18" y="9846"/>
                </a:cubicBezTo>
                <a:cubicBezTo>
                  <a:pt x="18" y="10046"/>
                  <a:pt x="28" y="10128"/>
                  <a:pt x="41" y="10027"/>
                </a:cubicBezTo>
                <a:cubicBezTo>
                  <a:pt x="53" y="9927"/>
                  <a:pt x="53" y="9764"/>
                  <a:pt x="41" y="9664"/>
                </a:cubicBezTo>
                <a:cubicBezTo>
                  <a:pt x="38" y="9639"/>
                  <a:pt x="35" y="9625"/>
                  <a:pt x="32" y="9622"/>
                </a:cubicBezTo>
                <a:close/>
                <a:moveTo>
                  <a:pt x="29" y="10283"/>
                </a:moveTo>
                <a:cubicBezTo>
                  <a:pt x="19" y="10273"/>
                  <a:pt x="12" y="10308"/>
                  <a:pt x="11" y="10377"/>
                </a:cubicBezTo>
                <a:cubicBezTo>
                  <a:pt x="10" y="10470"/>
                  <a:pt x="21" y="10514"/>
                  <a:pt x="36" y="10476"/>
                </a:cubicBezTo>
                <a:cubicBezTo>
                  <a:pt x="52" y="10438"/>
                  <a:pt x="53" y="10362"/>
                  <a:pt x="39" y="10308"/>
                </a:cubicBezTo>
                <a:cubicBezTo>
                  <a:pt x="35" y="10294"/>
                  <a:pt x="32" y="10286"/>
                  <a:pt x="29" y="10283"/>
                </a:cubicBezTo>
                <a:close/>
                <a:moveTo>
                  <a:pt x="29" y="10620"/>
                </a:moveTo>
                <a:cubicBezTo>
                  <a:pt x="19" y="10615"/>
                  <a:pt x="13" y="10660"/>
                  <a:pt x="13" y="10741"/>
                </a:cubicBezTo>
                <a:cubicBezTo>
                  <a:pt x="13" y="10849"/>
                  <a:pt x="25" y="10892"/>
                  <a:pt x="39" y="10839"/>
                </a:cubicBezTo>
                <a:cubicBezTo>
                  <a:pt x="53" y="10785"/>
                  <a:pt x="53" y="10697"/>
                  <a:pt x="39" y="10643"/>
                </a:cubicBezTo>
                <a:cubicBezTo>
                  <a:pt x="35" y="10629"/>
                  <a:pt x="32" y="10622"/>
                  <a:pt x="29" y="10620"/>
                </a:cubicBezTo>
                <a:close/>
                <a:moveTo>
                  <a:pt x="29" y="11011"/>
                </a:moveTo>
                <a:cubicBezTo>
                  <a:pt x="19" y="11001"/>
                  <a:pt x="12" y="11036"/>
                  <a:pt x="11" y="11105"/>
                </a:cubicBezTo>
                <a:cubicBezTo>
                  <a:pt x="10" y="11198"/>
                  <a:pt x="21" y="11242"/>
                  <a:pt x="36" y="11204"/>
                </a:cubicBezTo>
                <a:cubicBezTo>
                  <a:pt x="52" y="11166"/>
                  <a:pt x="53" y="11090"/>
                  <a:pt x="39" y="11036"/>
                </a:cubicBezTo>
                <a:cubicBezTo>
                  <a:pt x="35" y="11022"/>
                  <a:pt x="32" y="11014"/>
                  <a:pt x="29" y="11011"/>
                </a:cubicBezTo>
                <a:close/>
                <a:moveTo>
                  <a:pt x="29" y="11348"/>
                </a:moveTo>
                <a:cubicBezTo>
                  <a:pt x="19" y="11343"/>
                  <a:pt x="13" y="11388"/>
                  <a:pt x="13" y="11469"/>
                </a:cubicBezTo>
                <a:cubicBezTo>
                  <a:pt x="13" y="11576"/>
                  <a:pt x="25" y="11620"/>
                  <a:pt x="39" y="11567"/>
                </a:cubicBezTo>
                <a:cubicBezTo>
                  <a:pt x="53" y="11513"/>
                  <a:pt x="53" y="11425"/>
                  <a:pt x="39" y="11371"/>
                </a:cubicBezTo>
                <a:cubicBezTo>
                  <a:pt x="35" y="11357"/>
                  <a:pt x="32" y="11350"/>
                  <a:pt x="29" y="11348"/>
                </a:cubicBezTo>
                <a:close/>
                <a:moveTo>
                  <a:pt x="29" y="11739"/>
                </a:moveTo>
                <a:cubicBezTo>
                  <a:pt x="19" y="11729"/>
                  <a:pt x="12" y="11763"/>
                  <a:pt x="11" y="11832"/>
                </a:cubicBezTo>
                <a:cubicBezTo>
                  <a:pt x="10" y="11925"/>
                  <a:pt x="21" y="11970"/>
                  <a:pt x="36" y="11932"/>
                </a:cubicBezTo>
                <a:cubicBezTo>
                  <a:pt x="52" y="11894"/>
                  <a:pt x="53" y="11818"/>
                  <a:pt x="39" y="11764"/>
                </a:cubicBezTo>
                <a:cubicBezTo>
                  <a:pt x="35" y="11750"/>
                  <a:pt x="32" y="11742"/>
                  <a:pt x="29" y="11739"/>
                </a:cubicBezTo>
                <a:close/>
                <a:moveTo>
                  <a:pt x="32" y="12140"/>
                </a:moveTo>
                <a:cubicBezTo>
                  <a:pt x="24" y="12131"/>
                  <a:pt x="18" y="12215"/>
                  <a:pt x="18" y="12365"/>
                </a:cubicBezTo>
                <a:cubicBezTo>
                  <a:pt x="18" y="12565"/>
                  <a:pt x="28" y="12646"/>
                  <a:pt x="41" y="12546"/>
                </a:cubicBezTo>
                <a:cubicBezTo>
                  <a:pt x="53" y="12446"/>
                  <a:pt x="53" y="12282"/>
                  <a:pt x="41" y="12182"/>
                </a:cubicBezTo>
                <a:cubicBezTo>
                  <a:pt x="38" y="12157"/>
                  <a:pt x="35" y="12144"/>
                  <a:pt x="32" y="12140"/>
                </a:cubicBezTo>
                <a:close/>
                <a:moveTo>
                  <a:pt x="29" y="12802"/>
                </a:moveTo>
                <a:cubicBezTo>
                  <a:pt x="19" y="12792"/>
                  <a:pt x="12" y="12827"/>
                  <a:pt x="11" y="12896"/>
                </a:cubicBezTo>
                <a:cubicBezTo>
                  <a:pt x="10" y="12989"/>
                  <a:pt x="21" y="13033"/>
                  <a:pt x="36" y="12995"/>
                </a:cubicBezTo>
                <a:cubicBezTo>
                  <a:pt x="52" y="12957"/>
                  <a:pt x="53" y="12881"/>
                  <a:pt x="39" y="12827"/>
                </a:cubicBezTo>
                <a:cubicBezTo>
                  <a:pt x="35" y="12813"/>
                  <a:pt x="32" y="12805"/>
                  <a:pt x="29" y="12802"/>
                </a:cubicBezTo>
                <a:close/>
                <a:moveTo>
                  <a:pt x="29" y="13139"/>
                </a:moveTo>
                <a:cubicBezTo>
                  <a:pt x="19" y="13134"/>
                  <a:pt x="13" y="13179"/>
                  <a:pt x="13" y="13260"/>
                </a:cubicBezTo>
                <a:cubicBezTo>
                  <a:pt x="13" y="13367"/>
                  <a:pt x="25" y="13411"/>
                  <a:pt x="39" y="13358"/>
                </a:cubicBezTo>
                <a:cubicBezTo>
                  <a:pt x="53" y="13304"/>
                  <a:pt x="53" y="13216"/>
                  <a:pt x="39" y="13162"/>
                </a:cubicBezTo>
                <a:cubicBezTo>
                  <a:pt x="35" y="13148"/>
                  <a:pt x="32" y="13141"/>
                  <a:pt x="29" y="13139"/>
                </a:cubicBezTo>
                <a:close/>
                <a:moveTo>
                  <a:pt x="29" y="13530"/>
                </a:moveTo>
                <a:cubicBezTo>
                  <a:pt x="19" y="13520"/>
                  <a:pt x="12" y="13554"/>
                  <a:pt x="11" y="13623"/>
                </a:cubicBezTo>
                <a:cubicBezTo>
                  <a:pt x="10" y="13716"/>
                  <a:pt x="21" y="13761"/>
                  <a:pt x="36" y="13723"/>
                </a:cubicBezTo>
                <a:cubicBezTo>
                  <a:pt x="52" y="13685"/>
                  <a:pt x="53" y="13609"/>
                  <a:pt x="39" y="13555"/>
                </a:cubicBezTo>
                <a:cubicBezTo>
                  <a:pt x="35" y="13541"/>
                  <a:pt x="32" y="13533"/>
                  <a:pt x="29" y="13530"/>
                </a:cubicBezTo>
                <a:close/>
                <a:moveTo>
                  <a:pt x="29" y="13867"/>
                </a:moveTo>
                <a:cubicBezTo>
                  <a:pt x="19" y="13862"/>
                  <a:pt x="13" y="13907"/>
                  <a:pt x="13" y="13988"/>
                </a:cubicBezTo>
                <a:cubicBezTo>
                  <a:pt x="13" y="14095"/>
                  <a:pt x="25" y="14139"/>
                  <a:pt x="39" y="14086"/>
                </a:cubicBezTo>
                <a:cubicBezTo>
                  <a:pt x="53" y="14032"/>
                  <a:pt x="53" y="13944"/>
                  <a:pt x="39" y="13890"/>
                </a:cubicBezTo>
                <a:cubicBezTo>
                  <a:pt x="35" y="13876"/>
                  <a:pt x="32" y="13869"/>
                  <a:pt x="29" y="13867"/>
                </a:cubicBezTo>
                <a:close/>
                <a:moveTo>
                  <a:pt x="29" y="14257"/>
                </a:moveTo>
                <a:cubicBezTo>
                  <a:pt x="19" y="14247"/>
                  <a:pt x="12" y="14282"/>
                  <a:pt x="11" y="14351"/>
                </a:cubicBezTo>
                <a:cubicBezTo>
                  <a:pt x="10" y="14444"/>
                  <a:pt x="21" y="14489"/>
                  <a:pt x="36" y="14451"/>
                </a:cubicBezTo>
                <a:cubicBezTo>
                  <a:pt x="52" y="14413"/>
                  <a:pt x="53" y="14337"/>
                  <a:pt x="39" y="14283"/>
                </a:cubicBezTo>
                <a:cubicBezTo>
                  <a:pt x="35" y="14269"/>
                  <a:pt x="32" y="14260"/>
                  <a:pt x="29" y="14257"/>
                </a:cubicBezTo>
                <a:close/>
                <a:moveTo>
                  <a:pt x="29" y="14593"/>
                </a:moveTo>
                <a:cubicBezTo>
                  <a:pt x="19" y="14583"/>
                  <a:pt x="12" y="14618"/>
                  <a:pt x="11" y="14687"/>
                </a:cubicBezTo>
                <a:cubicBezTo>
                  <a:pt x="10" y="14779"/>
                  <a:pt x="21" y="14824"/>
                  <a:pt x="36" y="14786"/>
                </a:cubicBezTo>
                <a:cubicBezTo>
                  <a:pt x="52" y="14748"/>
                  <a:pt x="53" y="14672"/>
                  <a:pt x="39" y="14618"/>
                </a:cubicBezTo>
                <a:cubicBezTo>
                  <a:pt x="35" y="14604"/>
                  <a:pt x="32" y="14596"/>
                  <a:pt x="29" y="14593"/>
                </a:cubicBezTo>
                <a:close/>
                <a:moveTo>
                  <a:pt x="29" y="14930"/>
                </a:moveTo>
                <a:cubicBezTo>
                  <a:pt x="19" y="14925"/>
                  <a:pt x="13" y="14970"/>
                  <a:pt x="13" y="15051"/>
                </a:cubicBezTo>
                <a:cubicBezTo>
                  <a:pt x="13" y="15158"/>
                  <a:pt x="25" y="15203"/>
                  <a:pt x="39" y="15149"/>
                </a:cubicBezTo>
                <a:cubicBezTo>
                  <a:pt x="53" y="15096"/>
                  <a:pt x="53" y="15007"/>
                  <a:pt x="39" y="14953"/>
                </a:cubicBezTo>
                <a:cubicBezTo>
                  <a:pt x="35" y="14939"/>
                  <a:pt x="32" y="14932"/>
                  <a:pt x="29" y="14930"/>
                </a:cubicBezTo>
                <a:close/>
                <a:moveTo>
                  <a:pt x="29" y="15321"/>
                </a:moveTo>
                <a:cubicBezTo>
                  <a:pt x="19" y="15311"/>
                  <a:pt x="12" y="15346"/>
                  <a:pt x="11" y="15415"/>
                </a:cubicBezTo>
                <a:cubicBezTo>
                  <a:pt x="10" y="15507"/>
                  <a:pt x="21" y="15552"/>
                  <a:pt x="36" y="15514"/>
                </a:cubicBezTo>
                <a:cubicBezTo>
                  <a:pt x="52" y="15476"/>
                  <a:pt x="53" y="15400"/>
                  <a:pt x="39" y="15346"/>
                </a:cubicBezTo>
                <a:cubicBezTo>
                  <a:pt x="35" y="15332"/>
                  <a:pt x="32" y="15324"/>
                  <a:pt x="29" y="15321"/>
                </a:cubicBezTo>
                <a:close/>
                <a:moveTo>
                  <a:pt x="29" y="15658"/>
                </a:moveTo>
                <a:cubicBezTo>
                  <a:pt x="19" y="15653"/>
                  <a:pt x="13" y="15698"/>
                  <a:pt x="13" y="15779"/>
                </a:cubicBezTo>
                <a:cubicBezTo>
                  <a:pt x="13" y="15886"/>
                  <a:pt x="25" y="15930"/>
                  <a:pt x="39" y="15876"/>
                </a:cubicBezTo>
                <a:cubicBezTo>
                  <a:pt x="53" y="15823"/>
                  <a:pt x="53" y="15735"/>
                  <a:pt x="39" y="15681"/>
                </a:cubicBezTo>
                <a:cubicBezTo>
                  <a:pt x="35" y="15667"/>
                  <a:pt x="32" y="15660"/>
                  <a:pt x="29" y="15658"/>
                </a:cubicBezTo>
                <a:close/>
                <a:moveTo>
                  <a:pt x="29" y="16049"/>
                </a:moveTo>
                <a:cubicBezTo>
                  <a:pt x="19" y="16039"/>
                  <a:pt x="12" y="16073"/>
                  <a:pt x="11" y="16142"/>
                </a:cubicBezTo>
                <a:cubicBezTo>
                  <a:pt x="10" y="16235"/>
                  <a:pt x="21" y="16280"/>
                  <a:pt x="36" y="16242"/>
                </a:cubicBezTo>
                <a:cubicBezTo>
                  <a:pt x="52" y="16204"/>
                  <a:pt x="53" y="16128"/>
                  <a:pt x="39" y="16074"/>
                </a:cubicBezTo>
                <a:cubicBezTo>
                  <a:pt x="35" y="16060"/>
                  <a:pt x="32" y="16052"/>
                  <a:pt x="29" y="16049"/>
                </a:cubicBezTo>
                <a:close/>
                <a:moveTo>
                  <a:pt x="32" y="16450"/>
                </a:moveTo>
                <a:cubicBezTo>
                  <a:pt x="24" y="16441"/>
                  <a:pt x="18" y="16525"/>
                  <a:pt x="18" y="16675"/>
                </a:cubicBezTo>
                <a:cubicBezTo>
                  <a:pt x="18" y="16875"/>
                  <a:pt x="28" y="16956"/>
                  <a:pt x="41" y="16856"/>
                </a:cubicBezTo>
                <a:cubicBezTo>
                  <a:pt x="53" y="16756"/>
                  <a:pt x="53" y="16592"/>
                  <a:pt x="41" y="16492"/>
                </a:cubicBezTo>
                <a:cubicBezTo>
                  <a:pt x="38" y="16467"/>
                  <a:pt x="35" y="16454"/>
                  <a:pt x="32" y="16450"/>
                </a:cubicBezTo>
                <a:close/>
                <a:moveTo>
                  <a:pt x="29" y="17112"/>
                </a:moveTo>
                <a:cubicBezTo>
                  <a:pt x="19" y="17102"/>
                  <a:pt x="12" y="17137"/>
                  <a:pt x="11" y="17206"/>
                </a:cubicBezTo>
                <a:cubicBezTo>
                  <a:pt x="10" y="17298"/>
                  <a:pt x="21" y="17343"/>
                  <a:pt x="36" y="17305"/>
                </a:cubicBezTo>
                <a:cubicBezTo>
                  <a:pt x="52" y="17267"/>
                  <a:pt x="53" y="17191"/>
                  <a:pt x="39" y="17137"/>
                </a:cubicBezTo>
                <a:cubicBezTo>
                  <a:pt x="35" y="17123"/>
                  <a:pt x="32" y="17115"/>
                  <a:pt x="29" y="17112"/>
                </a:cubicBezTo>
                <a:close/>
                <a:moveTo>
                  <a:pt x="29" y="17449"/>
                </a:moveTo>
                <a:cubicBezTo>
                  <a:pt x="19" y="17444"/>
                  <a:pt x="13" y="17489"/>
                  <a:pt x="13" y="17570"/>
                </a:cubicBezTo>
                <a:cubicBezTo>
                  <a:pt x="13" y="17677"/>
                  <a:pt x="25" y="17721"/>
                  <a:pt x="39" y="17667"/>
                </a:cubicBezTo>
                <a:cubicBezTo>
                  <a:pt x="53" y="17614"/>
                  <a:pt x="53" y="17526"/>
                  <a:pt x="39" y="17472"/>
                </a:cubicBezTo>
                <a:cubicBezTo>
                  <a:pt x="35" y="17458"/>
                  <a:pt x="32" y="17451"/>
                  <a:pt x="29" y="17449"/>
                </a:cubicBezTo>
                <a:close/>
                <a:moveTo>
                  <a:pt x="29" y="17840"/>
                </a:moveTo>
                <a:cubicBezTo>
                  <a:pt x="19" y="17830"/>
                  <a:pt x="12" y="17865"/>
                  <a:pt x="11" y="17934"/>
                </a:cubicBezTo>
                <a:cubicBezTo>
                  <a:pt x="10" y="18026"/>
                  <a:pt x="21" y="18071"/>
                  <a:pt x="36" y="18033"/>
                </a:cubicBezTo>
                <a:cubicBezTo>
                  <a:pt x="52" y="17995"/>
                  <a:pt x="53" y="17919"/>
                  <a:pt x="39" y="17865"/>
                </a:cubicBezTo>
                <a:cubicBezTo>
                  <a:pt x="35" y="17851"/>
                  <a:pt x="32" y="17843"/>
                  <a:pt x="29" y="17840"/>
                </a:cubicBezTo>
                <a:close/>
                <a:moveTo>
                  <a:pt x="29" y="18177"/>
                </a:moveTo>
                <a:cubicBezTo>
                  <a:pt x="19" y="18172"/>
                  <a:pt x="13" y="18217"/>
                  <a:pt x="13" y="18298"/>
                </a:cubicBezTo>
                <a:cubicBezTo>
                  <a:pt x="13" y="18405"/>
                  <a:pt x="25" y="18449"/>
                  <a:pt x="39" y="18395"/>
                </a:cubicBezTo>
                <a:cubicBezTo>
                  <a:pt x="53" y="18342"/>
                  <a:pt x="53" y="18254"/>
                  <a:pt x="39" y="18200"/>
                </a:cubicBezTo>
                <a:cubicBezTo>
                  <a:pt x="35" y="18186"/>
                  <a:pt x="32" y="18179"/>
                  <a:pt x="29" y="18177"/>
                </a:cubicBezTo>
                <a:close/>
                <a:moveTo>
                  <a:pt x="29" y="18567"/>
                </a:moveTo>
                <a:cubicBezTo>
                  <a:pt x="19" y="18557"/>
                  <a:pt x="12" y="18592"/>
                  <a:pt x="11" y="18661"/>
                </a:cubicBezTo>
                <a:cubicBezTo>
                  <a:pt x="10" y="18754"/>
                  <a:pt x="21" y="18799"/>
                  <a:pt x="36" y="18761"/>
                </a:cubicBezTo>
                <a:cubicBezTo>
                  <a:pt x="52" y="18723"/>
                  <a:pt x="53" y="18647"/>
                  <a:pt x="39" y="18593"/>
                </a:cubicBezTo>
                <a:cubicBezTo>
                  <a:pt x="35" y="18579"/>
                  <a:pt x="32" y="18570"/>
                  <a:pt x="29" y="18567"/>
                </a:cubicBezTo>
                <a:close/>
                <a:moveTo>
                  <a:pt x="32" y="18969"/>
                </a:moveTo>
                <a:cubicBezTo>
                  <a:pt x="24" y="18960"/>
                  <a:pt x="18" y="19043"/>
                  <a:pt x="18" y="19193"/>
                </a:cubicBezTo>
                <a:cubicBezTo>
                  <a:pt x="18" y="19393"/>
                  <a:pt x="28" y="19475"/>
                  <a:pt x="41" y="19375"/>
                </a:cubicBezTo>
                <a:cubicBezTo>
                  <a:pt x="53" y="19275"/>
                  <a:pt x="53" y="19111"/>
                  <a:pt x="41" y="19011"/>
                </a:cubicBezTo>
                <a:cubicBezTo>
                  <a:pt x="38" y="18986"/>
                  <a:pt x="35" y="18973"/>
                  <a:pt x="32" y="18969"/>
                </a:cubicBezTo>
                <a:close/>
                <a:moveTo>
                  <a:pt x="29" y="19631"/>
                </a:moveTo>
                <a:cubicBezTo>
                  <a:pt x="19" y="19621"/>
                  <a:pt x="12" y="19656"/>
                  <a:pt x="11" y="19725"/>
                </a:cubicBezTo>
                <a:cubicBezTo>
                  <a:pt x="10" y="19817"/>
                  <a:pt x="21" y="19862"/>
                  <a:pt x="36" y="19824"/>
                </a:cubicBezTo>
                <a:cubicBezTo>
                  <a:pt x="52" y="19786"/>
                  <a:pt x="53" y="19710"/>
                  <a:pt x="39" y="19656"/>
                </a:cubicBezTo>
                <a:cubicBezTo>
                  <a:pt x="35" y="19642"/>
                  <a:pt x="32" y="19634"/>
                  <a:pt x="29" y="19631"/>
                </a:cubicBezTo>
                <a:close/>
                <a:moveTo>
                  <a:pt x="29" y="19968"/>
                </a:moveTo>
                <a:cubicBezTo>
                  <a:pt x="19" y="19963"/>
                  <a:pt x="13" y="20008"/>
                  <a:pt x="13" y="20089"/>
                </a:cubicBezTo>
                <a:cubicBezTo>
                  <a:pt x="13" y="20196"/>
                  <a:pt x="25" y="20240"/>
                  <a:pt x="39" y="20186"/>
                </a:cubicBezTo>
                <a:cubicBezTo>
                  <a:pt x="53" y="20133"/>
                  <a:pt x="53" y="20045"/>
                  <a:pt x="39" y="19991"/>
                </a:cubicBezTo>
                <a:cubicBezTo>
                  <a:pt x="35" y="19977"/>
                  <a:pt x="32" y="19970"/>
                  <a:pt x="29" y="19968"/>
                </a:cubicBezTo>
                <a:close/>
                <a:moveTo>
                  <a:pt x="29" y="20359"/>
                </a:moveTo>
                <a:cubicBezTo>
                  <a:pt x="19" y="20349"/>
                  <a:pt x="12" y="20383"/>
                  <a:pt x="11" y="20452"/>
                </a:cubicBezTo>
                <a:cubicBezTo>
                  <a:pt x="10" y="20545"/>
                  <a:pt x="21" y="20590"/>
                  <a:pt x="36" y="20552"/>
                </a:cubicBezTo>
                <a:cubicBezTo>
                  <a:pt x="52" y="20514"/>
                  <a:pt x="53" y="20438"/>
                  <a:pt x="39" y="20384"/>
                </a:cubicBezTo>
                <a:cubicBezTo>
                  <a:pt x="35" y="20370"/>
                  <a:pt x="32" y="20362"/>
                  <a:pt x="29" y="20359"/>
                </a:cubicBezTo>
                <a:close/>
                <a:moveTo>
                  <a:pt x="29" y="20695"/>
                </a:moveTo>
                <a:cubicBezTo>
                  <a:pt x="19" y="20690"/>
                  <a:pt x="13" y="20736"/>
                  <a:pt x="13" y="20817"/>
                </a:cubicBezTo>
                <a:cubicBezTo>
                  <a:pt x="13" y="20924"/>
                  <a:pt x="25" y="20968"/>
                  <a:pt x="39" y="20914"/>
                </a:cubicBezTo>
                <a:cubicBezTo>
                  <a:pt x="53" y="20861"/>
                  <a:pt x="53" y="20773"/>
                  <a:pt x="39" y="20719"/>
                </a:cubicBezTo>
                <a:cubicBezTo>
                  <a:pt x="35" y="20705"/>
                  <a:pt x="32" y="20697"/>
                  <a:pt x="29" y="20695"/>
                </a:cubicBezTo>
                <a:close/>
                <a:moveTo>
                  <a:pt x="29" y="21086"/>
                </a:moveTo>
                <a:cubicBezTo>
                  <a:pt x="19" y="21076"/>
                  <a:pt x="12" y="21111"/>
                  <a:pt x="11" y="21180"/>
                </a:cubicBezTo>
                <a:cubicBezTo>
                  <a:pt x="10" y="21273"/>
                  <a:pt x="21" y="21317"/>
                  <a:pt x="36" y="21279"/>
                </a:cubicBezTo>
                <a:cubicBezTo>
                  <a:pt x="52" y="21241"/>
                  <a:pt x="53" y="21165"/>
                  <a:pt x="39" y="21111"/>
                </a:cubicBezTo>
                <a:cubicBezTo>
                  <a:pt x="35" y="21097"/>
                  <a:pt x="32" y="21089"/>
                  <a:pt x="29" y="2108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6" name="'L, C, G' Heart Stained Glass _ no background.jpeg" descr="'L, C, G' Heart Stained Glass _ no backgroun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81301" y="575109"/>
            <a:ext cx="2360797" cy="2360797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Your inner voice"/>
          <p:cNvSpPr txBox="1"/>
          <p:nvPr>
            <p:ph type="title" idx="4294967295"/>
          </p:nvPr>
        </p:nvSpPr>
        <p:spPr>
          <a:xfrm>
            <a:off x="2912317" y="1037865"/>
            <a:ext cx="10477501" cy="1435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781C5"/>
                </a:solidFill>
              </a:defRPr>
            </a:lvl1pPr>
          </a:lstStyle>
          <a:p>
            <a:pPr/>
            <a:r>
              <a:t>Your inner voice</a:t>
            </a:r>
          </a:p>
        </p:txBody>
      </p:sp>
      <p:sp>
        <p:nvSpPr>
          <p:cNvPr id="218" name="Draw the person who speaks in your head. There might be more than one.…"/>
          <p:cNvSpPr/>
          <p:nvPr/>
        </p:nvSpPr>
        <p:spPr>
          <a:xfrm>
            <a:off x="753623" y="2355088"/>
            <a:ext cx="15286790" cy="11187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" y="0"/>
                </a:moveTo>
                <a:lnTo>
                  <a:pt x="21600" y="36"/>
                </a:lnTo>
                <a:lnTo>
                  <a:pt x="21538" y="21600"/>
                </a:lnTo>
                <a:lnTo>
                  <a:pt x="12266" y="21508"/>
                </a:lnTo>
                <a:lnTo>
                  <a:pt x="9679" y="14391"/>
                </a:lnTo>
                <a:lnTo>
                  <a:pt x="8115" y="14065"/>
                </a:lnTo>
                <a:lnTo>
                  <a:pt x="6550" y="13739"/>
                </a:lnTo>
                <a:cubicBezTo>
                  <a:pt x="6390" y="13513"/>
                  <a:pt x="6217" y="13304"/>
                  <a:pt x="6033" y="13115"/>
                </a:cubicBezTo>
                <a:cubicBezTo>
                  <a:pt x="5218" y="12277"/>
                  <a:pt x="4216" y="11849"/>
                  <a:pt x="3195" y="11902"/>
                </a:cubicBezTo>
                <a:lnTo>
                  <a:pt x="2969" y="10711"/>
                </a:lnTo>
                <a:lnTo>
                  <a:pt x="0" y="10718"/>
                </a:lnTo>
                <a:lnTo>
                  <a:pt x="3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defRPr i="1" sz="4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algn="l">
              <a:defRPr sz="4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Draw the person who speaks in your head. There might be more than one. </a:t>
            </a: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Then draw the person or people you would like instead. </a:t>
            </a:r>
          </a:p>
        </p:txBody>
      </p:sp>
      <p:pic>
        <p:nvPicPr>
          <p:cNvPr id="219" name="droppedImage.png" descr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87649" y="3246413"/>
            <a:ext cx="7053449" cy="940459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church uncorked loved called gifted.jpg" descr="church uncorked loved called gifted.jpg"/>
          <p:cNvPicPr>
            <a:picLocks noChangeAspect="1"/>
          </p:cNvPicPr>
          <p:nvPr/>
        </p:nvPicPr>
        <p:blipFill>
          <a:blip r:embed="rId2">
            <a:extLst/>
          </a:blip>
          <a:srcRect l="48552" t="11588" r="7445" b="4054"/>
          <a:stretch>
            <a:fillRect/>
          </a:stretch>
        </p:blipFill>
        <p:spPr>
          <a:xfrm>
            <a:off x="26657584" y="1430962"/>
            <a:ext cx="7795910" cy="11209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2318" y="0"/>
                </a:moveTo>
                <a:lnTo>
                  <a:pt x="2275" y="227"/>
                </a:lnTo>
                <a:lnTo>
                  <a:pt x="2275" y="230"/>
                </a:lnTo>
                <a:lnTo>
                  <a:pt x="2274" y="234"/>
                </a:lnTo>
                <a:cubicBezTo>
                  <a:pt x="2263" y="294"/>
                  <a:pt x="2246" y="357"/>
                  <a:pt x="2227" y="413"/>
                </a:cubicBezTo>
                <a:cubicBezTo>
                  <a:pt x="2225" y="417"/>
                  <a:pt x="2224" y="422"/>
                  <a:pt x="2222" y="426"/>
                </a:cubicBezTo>
                <a:cubicBezTo>
                  <a:pt x="2203" y="483"/>
                  <a:pt x="2182" y="530"/>
                  <a:pt x="2164" y="553"/>
                </a:cubicBezTo>
                <a:cubicBezTo>
                  <a:pt x="2154" y="566"/>
                  <a:pt x="2146" y="584"/>
                  <a:pt x="2140" y="604"/>
                </a:cubicBezTo>
                <a:cubicBezTo>
                  <a:pt x="2200" y="724"/>
                  <a:pt x="2229" y="887"/>
                  <a:pt x="2195" y="1036"/>
                </a:cubicBezTo>
                <a:cubicBezTo>
                  <a:pt x="2167" y="1159"/>
                  <a:pt x="2139" y="1326"/>
                  <a:pt x="2133" y="1409"/>
                </a:cubicBezTo>
                <a:cubicBezTo>
                  <a:pt x="2128" y="1491"/>
                  <a:pt x="2105" y="1580"/>
                  <a:pt x="2083" y="1607"/>
                </a:cubicBezTo>
                <a:cubicBezTo>
                  <a:pt x="2061" y="1633"/>
                  <a:pt x="2039" y="1851"/>
                  <a:pt x="2033" y="2092"/>
                </a:cubicBezTo>
                <a:cubicBezTo>
                  <a:pt x="2028" y="2333"/>
                  <a:pt x="2010" y="2546"/>
                  <a:pt x="1994" y="2564"/>
                </a:cubicBezTo>
                <a:cubicBezTo>
                  <a:pt x="1977" y="2583"/>
                  <a:pt x="1946" y="2849"/>
                  <a:pt x="1925" y="3155"/>
                </a:cubicBezTo>
                <a:cubicBezTo>
                  <a:pt x="1903" y="3462"/>
                  <a:pt x="1869" y="3731"/>
                  <a:pt x="1850" y="3753"/>
                </a:cubicBezTo>
                <a:cubicBezTo>
                  <a:pt x="1830" y="3775"/>
                  <a:pt x="1797" y="4125"/>
                  <a:pt x="1776" y="4532"/>
                </a:cubicBezTo>
                <a:cubicBezTo>
                  <a:pt x="1755" y="4939"/>
                  <a:pt x="1711" y="5336"/>
                  <a:pt x="1679" y="5415"/>
                </a:cubicBezTo>
                <a:cubicBezTo>
                  <a:pt x="1647" y="5495"/>
                  <a:pt x="1630" y="5638"/>
                  <a:pt x="1640" y="5733"/>
                </a:cubicBezTo>
                <a:cubicBezTo>
                  <a:pt x="1648" y="5807"/>
                  <a:pt x="1635" y="5885"/>
                  <a:pt x="1611" y="5932"/>
                </a:cubicBezTo>
                <a:cubicBezTo>
                  <a:pt x="1574" y="6346"/>
                  <a:pt x="1479" y="7165"/>
                  <a:pt x="1353" y="8216"/>
                </a:cubicBezTo>
                <a:cubicBezTo>
                  <a:pt x="1335" y="8558"/>
                  <a:pt x="1285" y="9054"/>
                  <a:pt x="1207" y="9613"/>
                </a:cubicBezTo>
                <a:cubicBezTo>
                  <a:pt x="1154" y="9990"/>
                  <a:pt x="633" y="14476"/>
                  <a:pt x="215" y="18165"/>
                </a:cubicBezTo>
                <a:cubicBezTo>
                  <a:pt x="153" y="18708"/>
                  <a:pt x="76" y="19321"/>
                  <a:pt x="43" y="19524"/>
                </a:cubicBezTo>
                <a:cubicBezTo>
                  <a:pt x="15" y="19701"/>
                  <a:pt x="-2" y="19848"/>
                  <a:pt x="0" y="19892"/>
                </a:cubicBezTo>
                <a:cubicBezTo>
                  <a:pt x="27" y="19913"/>
                  <a:pt x="82" y="19922"/>
                  <a:pt x="170" y="19934"/>
                </a:cubicBezTo>
                <a:cubicBezTo>
                  <a:pt x="631" y="19986"/>
                  <a:pt x="2135" y="20115"/>
                  <a:pt x="4180" y="20282"/>
                </a:cubicBezTo>
                <a:cubicBezTo>
                  <a:pt x="5471" y="20385"/>
                  <a:pt x="6948" y="20500"/>
                  <a:pt x="8737" y="20635"/>
                </a:cubicBezTo>
                <a:cubicBezTo>
                  <a:pt x="8810" y="20640"/>
                  <a:pt x="8902" y="20647"/>
                  <a:pt x="8977" y="20652"/>
                </a:cubicBezTo>
                <a:cubicBezTo>
                  <a:pt x="9124" y="20663"/>
                  <a:pt x="9354" y="20679"/>
                  <a:pt x="9412" y="20684"/>
                </a:cubicBezTo>
                <a:cubicBezTo>
                  <a:pt x="9682" y="20706"/>
                  <a:pt x="11522" y="20847"/>
                  <a:pt x="12040" y="20885"/>
                </a:cubicBezTo>
                <a:cubicBezTo>
                  <a:pt x="12216" y="20898"/>
                  <a:pt x="12583" y="20929"/>
                  <a:pt x="12857" y="20955"/>
                </a:cubicBezTo>
                <a:cubicBezTo>
                  <a:pt x="12857" y="20955"/>
                  <a:pt x="12857" y="20955"/>
                  <a:pt x="12858" y="20955"/>
                </a:cubicBezTo>
                <a:cubicBezTo>
                  <a:pt x="14685" y="21101"/>
                  <a:pt x="16416" y="21243"/>
                  <a:pt x="17368" y="21328"/>
                </a:cubicBezTo>
                <a:cubicBezTo>
                  <a:pt x="19049" y="21478"/>
                  <a:pt x="20540" y="21600"/>
                  <a:pt x="20687" y="21600"/>
                </a:cubicBezTo>
                <a:cubicBezTo>
                  <a:pt x="20785" y="21600"/>
                  <a:pt x="20822" y="21584"/>
                  <a:pt x="20845" y="21394"/>
                </a:cubicBezTo>
                <a:lnTo>
                  <a:pt x="20862" y="21076"/>
                </a:lnTo>
                <a:cubicBezTo>
                  <a:pt x="20864" y="21052"/>
                  <a:pt x="20865" y="21035"/>
                  <a:pt x="20867" y="21013"/>
                </a:cubicBezTo>
                <a:cubicBezTo>
                  <a:pt x="20872" y="20839"/>
                  <a:pt x="20879" y="20648"/>
                  <a:pt x="20884" y="20538"/>
                </a:cubicBezTo>
                <a:cubicBezTo>
                  <a:pt x="20891" y="20399"/>
                  <a:pt x="20914" y="19692"/>
                  <a:pt x="20936" y="19004"/>
                </a:cubicBezTo>
                <a:cubicBezTo>
                  <a:pt x="20953" y="18432"/>
                  <a:pt x="20976" y="17700"/>
                  <a:pt x="21003" y="16862"/>
                </a:cubicBezTo>
                <a:cubicBezTo>
                  <a:pt x="21003" y="16857"/>
                  <a:pt x="21003" y="16851"/>
                  <a:pt x="21003" y="16847"/>
                </a:cubicBezTo>
                <a:cubicBezTo>
                  <a:pt x="21009" y="16654"/>
                  <a:pt x="21014" y="16510"/>
                  <a:pt x="21021" y="16311"/>
                </a:cubicBezTo>
                <a:cubicBezTo>
                  <a:pt x="21080" y="14530"/>
                  <a:pt x="21163" y="11705"/>
                  <a:pt x="21205" y="10033"/>
                </a:cubicBezTo>
                <a:cubicBezTo>
                  <a:pt x="21302" y="6170"/>
                  <a:pt x="21282" y="6441"/>
                  <a:pt x="21441" y="6448"/>
                </a:cubicBezTo>
                <a:cubicBezTo>
                  <a:pt x="21495" y="6420"/>
                  <a:pt x="21534" y="6387"/>
                  <a:pt x="21560" y="6350"/>
                </a:cubicBezTo>
                <a:cubicBezTo>
                  <a:pt x="21547" y="6346"/>
                  <a:pt x="21535" y="6339"/>
                  <a:pt x="21526" y="6330"/>
                </a:cubicBezTo>
                <a:cubicBezTo>
                  <a:pt x="21503" y="6304"/>
                  <a:pt x="21516" y="6270"/>
                  <a:pt x="21553" y="6254"/>
                </a:cubicBezTo>
                <a:cubicBezTo>
                  <a:pt x="21567" y="6248"/>
                  <a:pt x="21582" y="6247"/>
                  <a:pt x="21598" y="6247"/>
                </a:cubicBezTo>
                <a:cubicBezTo>
                  <a:pt x="21598" y="6241"/>
                  <a:pt x="21597" y="6236"/>
                  <a:pt x="21597" y="6230"/>
                </a:cubicBezTo>
                <a:cubicBezTo>
                  <a:pt x="21586" y="6217"/>
                  <a:pt x="21584" y="6201"/>
                  <a:pt x="21589" y="6188"/>
                </a:cubicBezTo>
                <a:cubicBezTo>
                  <a:pt x="21574" y="6140"/>
                  <a:pt x="21541" y="6093"/>
                  <a:pt x="21485" y="6052"/>
                </a:cubicBezTo>
                <a:cubicBezTo>
                  <a:pt x="21422" y="6005"/>
                  <a:pt x="21386" y="5970"/>
                  <a:pt x="21367" y="5915"/>
                </a:cubicBezTo>
                <a:lnTo>
                  <a:pt x="21333" y="5891"/>
                </a:lnTo>
                <a:lnTo>
                  <a:pt x="21384" y="4006"/>
                </a:lnTo>
                <a:cubicBezTo>
                  <a:pt x="21385" y="3984"/>
                  <a:pt x="21386" y="3966"/>
                  <a:pt x="21387" y="3944"/>
                </a:cubicBezTo>
                <a:cubicBezTo>
                  <a:pt x="21402" y="3362"/>
                  <a:pt x="21426" y="2746"/>
                  <a:pt x="21452" y="2365"/>
                </a:cubicBezTo>
                <a:cubicBezTo>
                  <a:pt x="21444" y="2213"/>
                  <a:pt x="21444" y="1993"/>
                  <a:pt x="21455" y="1702"/>
                </a:cubicBezTo>
                <a:lnTo>
                  <a:pt x="21483" y="960"/>
                </a:lnTo>
                <a:lnTo>
                  <a:pt x="21487" y="839"/>
                </a:lnTo>
                <a:lnTo>
                  <a:pt x="21482" y="839"/>
                </a:lnTo>
                <a:lnTo>
                  <a:pt x="21150" y="834"/>
                </a:lnTo>
                <a:cubicBezTo>
                  <a:pt x="20965" y="831"/>
                  <a:pt x="20717" y="821"/>
                  <a:pt x="20599" y="812"/>
                </a:cubicBezTo>
                <a:cubicBezTo>
                  <a:pt x="20545" y="808"/>
                  <a:pt x="20344" y="799"/>
                  <a:pt x="20205" y="792"/>
                </a:cubicBezTo>
                <a:cubicBezTo>
                  <a:pt x="20166" y="839"/>
                  <a:pt x="20089" y="841"/>
                  <a:pt x="20018" y="781"/>
                </a:cubicBezTo>
                <a:cubicBezTo>
                  <a:pt x="19956" y="778"/>
                  <a:pt x="19929" y="776"/>
                  <a:pt x="19865" y="772"/>
                </a:cubicBezTo>
                <a:cubicBezTo>
                  <a:pt x="19683" y="783"/>
                  <a:pt x="19330" y="774"/>
                  <a:pt x="18708" y="743"/>
                </a:cubicBezTo>
                <a:cubicBezTo>
                  <a:pt x="18041" y="709"/>
                  <a:pt x="17378" y="672"/>
                  <a:pt x="17236" y="659"/>
                </a:cubicBezTo>
                <a:cubicBezTo>
                  <a:pt x="17094" y="647"/>
                  <a:pt x="16705" y="627"/>
                  <a:pt x="16373" y="616"/>
                </a:cubicBezTo>
                <a:cubicBezTo>
                  <a:pt x="16041" y="606"/>
                  <a:pt x="15434" y="573"/>
                  <a:pt x="15024" y="544"/>
                </a:cubicBezTo>
                <a:cubicBezTo>
                  <a:pt x="14614" y="515"/>
                  <a:pt x="13990" y="479"/>
                  <a:pt x="13639" y="465"/>
                </a:cubicBezTo>
                <a:cubicBezTo>
                  <a:pt x="13287" y="451"/>
                  <a:pt x="12856" y="417"/>
                  <a:pt x="12680" y="391"/>
                </a:cubicBezTo>
                <a:cubicBezTo>
                  <a:pt x="12504" y="364"/>
                  <a:pt x="12116" y="334"/>
                  <a:pt x="11818" y="325"/>
                </a:cubicBezTo>
                <a:cubicBezTo>
                  <a:pt x="11520" y="316"/>
                  <a:pt x="11235" y="291"/>
                  <a:pt x="11186" y="270"/>
                </a:cubicBezTo>
                <a:cubicBezTo>
                  <a:pt x="11136" y="249"/>
                  <a:pt x="10652" y="235"/>
                  <a:pt x="10110" y="241"/>
                </a:cubicBezTo>
                <a:cubicBezTo>
                  <a:pt x="9569" y="246"/>
                  <a:pt x="9087" y="234"/>
                  <a:pt x="9039" y="213"/>
                </a:cubicBezTo>
                <a:cubicBezTo>
                  <a:pt x="8934" y="168"/>
                  <a:pt x="8930" y="168"/>
                  <a:pt x="7601" y="122"/>
                </a:cubicBezTo>
                <a:cubicBezTo>
                  <a:pt x="7456" y="117"/>
                  <a:pt x="7375" y="114"/>
                  <a:pt x="7246" y="109"/>
                </a:cubicBezTo>
                <a:cubicBezTo>
                  <a:pt x="7116" y="114"/>
                  <a:pt x="6970" y="108"/>
                  <a:pt x="6840" y="95"/>
                </a:cubicBezTo>
                <a:cubicBezTo>
                  <a:pt x="6633" y="87"/>
                  <a:pt x="6462" y="80"/>
                  <a:pt x="6325" y="74"/>
                </a:cubicBezTo>
                <a:cubicBezTo>
                  <a:pt x="6316" y="75"/>
                  <a:pt x="6308" y="74"/>
                  <a:pt x="6299" y="73"/>
                </a:cubicBezTo>
                <a:cubicBezTo>
                  <a:pt x="6145" y="66"/>
                  <a:pt x="5972" y="59"/>
                  <a:pt x="5931" y="55"/>
                </a:cubicBezTo>
                <a:cubicBezTo>
                  <a:pt x="5917" y="54"/>
                  <a:pt x="5233" y="43"/>
                  <a:pt x="4649" y="34"/>
                </a:cubicBezTo>
                <a:cubicBezTo>
                  <a:pt x="4607" y="41"/>
                  <a:pt x="4564" y="40"/>
                  <a:pt x="4520" y="32"/>
                </a:cubicBezTo>
                <a:cubicBezTo>
                  <a:pt x="4322" y="29"/>
                  <a:pt x="4330" y="29"/>
                  <a:pt x="4107" y="26"/>
                </a:cubicBezTo>
                <a:lnTo>
                  <a:pt x="2318" y="0"/>
                </a:lnTo>
                <a:close/>
                <a:moveTo>
                  <a:pt x="21277" y="5942"/>
                </a:moveTo>
                <a:cubicBezTo>
                  <a:pt x="21352" y="5944"/>
                  <a:pt x="21417" y="5988"/>
                  <a:pt x="21378" y="6032"/>
                </a:cubicBezTo>
                <a:cubicBezTo>
                  <a:pt x="21355" y="6058"/>
                  <a:pt x="21309" y="6079"/>
                  <a:pt x="21275" y="6079"/>
                </a:cubicBezTo>
                <a:cubicBezTo>
                  <a:pt x="21175" y="6079"/>
                  <a:pt x="21123" y="5990"/>
                  <a:pt x="21202" y="5956"/>
                </a:cubicBezTo>
                <a:cubicBezTo>
                  <a:pt x="21226" y="5946"/>
                  <a:pt x="21252" y="5941"/>
                  <a:pt x="21277" y="5942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22" name="L, C, G _ P, P, P _ Stained Glass Pattern _ 16.02.22.png" descr="L, C, G _ P, P, P _ Stained Glass Pattern _ 16.02.22.png"/>
          <p:cNvPicPr>
            <a:picLocks noChangeAspect="1"/>
          </p:cNvPicPr>
          <p:nvPr/>
        </p:nvPicPr>
        <p:blipFill>
          <a:blip r:embed="rId3">
            <a:alphaModFix amt="48833"/>
            <a:extLst/>
          </a:blip>
          <a:srcRect l="0" t="28" r="0" b="0"/>
          <a:stretch>
            <a:fillRect/>
          </a:stretch>
        </p:blipFill>
        <p:spPr>
          <a:xfrm flipH="1">
            <a:off x="-61863" y="3807240"/>
            <a:ext cx="9906001" cy="9903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30" y="0"/>
                </a:moveTo>
                <a:cubicBezTo>
                  <a:pt x="4969" y="0"/>
                  <a:pt x="4906" y="3"/>
                  <a:pt x="4856" y="10"/>
                </a:cubicBezTo>
                <a:cubicBezTo>
                  <a:pt x="4755" y="22"/>
                  <a:pt x="4823" y="33"/>
                  <a:pt x="5008" y="33"/>
                </a:cubicBezTo>
                <a:cubicBezTo>
                  <a:pt x="5193" y="33"/>
                  <a:pt x="5276" y="22"/>
                  <a:pt x="5191" y="10"/>
                </a:cubicBezTo>
                <a:cubicBezTo>
                  <a:pt x="5149" y="3"/>
                  <a:pt x="5090" y="0"/>
                  <a:pt x="5030" y="0"/>
                </a:cubicBezTo>
                <a:close/>
                <a:moveTo>
                  <a:pt x="19411" y="0"/>
                </a:moveTo>
                <a:cubicBezTo>
                  <a:pt x="19350" y="0"/>
                  <a:pt x="19287" y="3"/>
                  <a:pt x="19237" y="10"/>
                </a:cubicBezTo>
                <a:cubicBezTo>
                  <a:pt x="19136" y="22"/>
                  <a:pt x="19205" y="33"/>
                  <a:pt x="19390" y="33"/>
                </a:cubicBezTo>
                <a:cubicBezTo>
                  <a:pt x="19574" y="33"/>
                  <a:pt x="19656" y="22"/>
                  <a:pt x="19572" y="10"/>
                </a:cubicBezTo>
                <a:cubicBezTo>
                  <a:pt x="19530" y="3"/>
                  <a:pt x="19471" y="0"/>
                  <a:pt x="19411" y="0"/>
                </a:cubicBezTo>
                <a:close/>
                <a:moveTo>
                  <a:pt x="889" y="1"/>
                </a:moveTo>
                <a:cubicBezTo>
                  <a:pt x="858" y="1"/>
                  <a:pt x="826" y="4"/>
                  <a:pt x="799" y="11"/>
                </a:cubicBezTo>
                <a:cubicBezTo>
                  <a:pt x="744" y="26"/>
                  <a:pt x="775" y="38"/>
                  <a:pt x="867" y="39"/>
                </a:cubicBezTo>
                <a:cubicBezTo>
                  <a:pt x="959" y="40"/>
                  <a:pt x="1005" y="28"/>
                  <a:pt x="967" y="13"/>
                </a:cubicBezTo>
                <a:cubicBezTo>
                  <a:pt x="948" y="5"/>
                  <a:pt x="919" y="1"/>
                  <a:pt x="889" y="1"/>
                </a:cubicBezTo>
                <a:close/>
                <a:moveTo>
                  <a:pt x="1616" y="1"/>
                </a:moveTo>
                <a:cubicBezTo>
                  <a:pt x="1585" y="1"/>
                  <a:pt x="1553" y="4"/>
                  <a:pt x="1526" y="11"/>
                </a:cubicBezTo>
                <a:cubicBezTo>
                  <a:pt x="1471" y="26"/>
                  <a:pt x="1503" y="38"/>
                  <a:pt x="1595" y="39"/>
                </a:cubicBezTo>
                <a:cubicBezTo>
                  <a:pt x="1687" y="40"/>
                  <a:pt x="1731" y="28"/>
                  <a:pt x="1694" y="13"/>
                </a:cubicBezTo>
                <a:cubicBezTo>
                  <a:pt x="1675" y="5"/>
                  <a:pt x="1646" y="1"/>
                  <a:pt x="1616" y="1"/>
                </a:cubicBezTo>
                <a:close/>
                <a:moveTo>
                  <a:pt x="2343" y="1"/>
                </a:moveTo>
                <a:cubicBezTo>
                  <a:pt x="2313" y="1"/>
                  <a:pt x="2281" y="4"/>
                  <a:pt x="2253" y="11"/>
                </a:cubicBezTo>
                <a:cubicBezTo>
                  <a:pt x="2199" y="26"/>
                  <a:pt x="2230" y="38"/>
                  <a:pt x="2323" y="39"/>
                </a:cubicBezTo>
                <a:cubicBezTo>
                  <a:pt x="2415" y="40"/>
                  <a:pt x="2459" y="28"/>
                  <a:pt x="2421" y="13"/>
                </a:cubicBezTo>
                <a:cubicBezTo>
                  <a:pt x="2402" y="5"/>
                  <a:pt x="2374" y="1"/>
                  <a:pt x="2343" y="1"/>
                </a:cubicBezTo>
                <a:close/>
                <a:moveTo>
                  <a:pt x="3407" y="1"/>
                </a:moveTo>
                <a:cubicBezTo>
                  <a:pt x="3377" y="1"/>
                  <a:pt x="3344" y="4"/>
                  <a:pt x="3317" y="11"/>
                </a:cubicBezTo>
                <a:cubicBezTo>
                  <a:pt x="3263" y="26"/>
                  <a:pt x="3293" y="38"/>
                  <a:pt x="3385" y="39"/>
                </a:cubicBezTo>
                <a:cubicBezTo>
                  <a:pt x="3478" y="40"/>
                  <a:pt x="3523" y="28"/>
                  <a:pt x="3485" y="13"/>
                </a:cubicBezTo>
                <a:cubicBezTo>
                  <a:pt x="3466" y="5"/>
                  <a:pt x="3437" y="1"/>
                  <a:pt x="3407" y="1"/>
                </a:cubicBezTo>
                <a:close/>
                <a:moveTo>
                  <a:pt x="4134" y="1"/>
                </a:moveTo>
                <a:cubicBezTo>
                  <a:pt x="4104" y="1"/>
                  <a:pt x="4071" y="4"/>
                  <a:pt x="4044" y="11"/>
                </a:cubicBezTo>
                <a:cubicBezTo>
                  <a:pt x="3989" y="26"/>
                  <a:pt x="4021" y="38"/>
                  <a:pt x="4113" y="39"/>
                </a:cubicBezTo>
                <a:cubicBezTo>
                  <a:pt x="4206" y="40"/>
                  <a:pt x="4250" y="28"/>
                  <a:pt x="4212" y="13"/>
                </a:cubicBezTo>
                <a:cubicBezTo>
                  <a:pt x="4193" y="5"/>
                  <a:pt x="4164" y="1"/>
                  <a:pt x="4134" y="1"/>
                </a:cubicBezTo>
                <a:close/>
                <a:moveTo>
                  <a:pt x="5925" y="1"/>
                </a:moveTo>
                <a:cubicBezTo>
                  <a:pt x="5895" y="1"/>
                  <a:pt x="5862" y="4"/>
                  <a:pt x="5834" y="11"/>
                </a:cubicBezTo>
                <a:cubicBezTo>
                  <a:pt x="5780" y="26"/>
                  <a:pt x="5811" y="38"/>
                  <a:pt x="5904" y="39"/>
                </a:cubicBezTo>
                <a:cubicBezTo>
                  <a:pt x="5996" y="40"/>
                  <a:pt x="6040" y="28"/>
                  <a:pt x="6002" y="13"/>
                </a:cubicBezTo>
                <a:cubicBezTo>
                  <a:pt x="5983" y="5"/>
                  <a:pt x="5956" y="1"/>
                  <a:pt x="5925" y="1"/>
                </a:cubicBezTo>
                <a:close/>
                <a:moveTo>
                  <a:pt x="6652" y="1"/>
                </a:moveTo>
                <a:cubicBezTo>
                  <a:pt x="6622" y="1"/>
                  <a:pt x="6589" y="4"/>
                  <a:pt x="6562" y="11"/>
                </a:cubicBezTo>
                <a:cubicBezTo>
                  <a:pt x="6508" y="26"/>
                  <a:pt x="6539" y="38"/>
                  <a:pt x="6631" y="39"/>
                </a:cubicBezTo>
                <a:cubicBezTo>
                  <a:pt x="6724" y="40"/>
                  <a:pt x="6768" y="28"/>
                  <a:pt x="6730" y="13"/>
                </a:cubicBezTo>
                <a:cubicBezTo>
                  <a:pt x="6711" y="5"/>
                  <a:pt x="6683" y="1"/>
                  <a:pt x="6652" y="1"/>
                </a:cubicBezTo>
                <a:close/>
                <a:moveTo>
                  <a:pt x="7716" y="1"/>
                </a:moveTo>
                <a:cubicBezTo>
                  <a:pt x="7685" y="1"/>
                  <a:pt x="7653" y="4"/>
                  <a:pt x="7626" y="11"/>
                </a:cubicBezTo>
                <a:cubicBezTo>
                  <a:pt x="7571" y="26"/>
                  <a:pt x="7602" y="38"/>
                  <a:pt x="7694" y="39"/>
                </a:cubicBezTo>
                <a:cubicBezTo>
                  <a:pt x="7786" y="40"/>
                  <a:pt x="7832" y="28"/>
                  <a:pt x="7794" y="13"/>
                </a:cubicBezTo>
                <a:cubicBezTo>
                  <a:pt x="7775" y="5"/>
                  <a:pt x="7746" y="1"/>
                  <a:pt x="7716" y="1"/>
                </a:cubicBezTo>
                <a:close/>
                <a:moveTo>
                  <a:pt x="8443" y="1"/>
                </a:moveTo>
                <a:cubicBezTo>
                  <a:pt x="8412" y="1"/>
                  <a:pt x="8380" y="4"/>
                  <a:pt x="8353" y="11"/>
                </a:cubicBezTo>
                <a:cubicBezTo>
                  <a:pt x="8298" y="26"/>
                  <a:pt x="8330" y="38"/>
                  <a:pt x="8422" y="39"/>
                </a:cubicBezTo>
                <a:cubicBezTo>
                  <a:pt x="8514" y="40"/>
                  <a:pt x="8558" y="28"/>
                  <a:pt x="8521" y="13"/>
                </a:cubicBezTo>
                <a:cubicBezTo>
                  <a:pt x="8502" y="5"/>
                  <a:pt x="8473" y="1"/>
                  <a:pt x="8443" y="1"/>
                </a:cubicBezTo>
                <a:close/>
                <a:moveTo>
                  <a:pt x="9170" y="1"/>
                </a:moveTo>
                <a:cubicBezTo>
                  <a:pt x="9140" y="1"/>
                  <a:pt x="9108" y="4"/>
                  <a:pt x="9080" y="11"/>
                </a:cubicBezTo>
                <a:cubicBezTo>
                  <a:pt x="9026" y="26"/>
                  <a:pt x="9057" y="38"/>
                  <a:pt x="9149" y="39"/>
                </a:cubicBezTo>
                <a:cubicBezTo>
                  <a:pt x="9241" y="40"/>
                  <a:pt x="9286" y="28"/>
                  <a:pt x="9248" y="13"/>
                </a:cubicBezTo>
                <a:cubicBezTo>
                  <a:pt x="9229" y="5"/>
                  <a:pt x="9201" y="1"/>
                  <a:pt x="9170" y="1"/>
                </a:cubicBezTo>
                <a:close/>
                <a:moveTo>
                  <a:pt x="10234" y="1"/>
                </a:moveTo>
                <a:cubicBezTo>
                  <a:pt x="10204" y="1"/>
                  <a:pt x="10170" y="4"/>
                  <a:pt x="10143" y="11"/>
                </a:cubicBezTo>
                <a:cubicBezTo>
                  <a:pt x="10089" y="26"/>
                  <a:pt x="10120" y="38"/>
                  <a:pt x="10212" y="39"/>
                </a:cubicBezTo>
                <a:cubicBezTo>
                  <a:pt x="10305" y="40"/>
                  <a:pt x="10349" y="28"/>
                  <a:pt x="10311" y="13"/>
                </a:cubicBezTo>
                <a:cubicBezTo>
                  <a:pt x="10292" y="5"/>
                  <a:pt x="10264" y="1"/>
                  <a:pt x="10234" y="1"/>
                </a:cubicBezTo>
                <a:close/>
                <a:moveTo>
                  <a:pt x="10961" y="1"/>
                </a:moveTo>
                <a:cubicBezTo>
                  <a:pt x="10931" y="1"/>
                  <a:pt x="10898" y="4"/>
                  <a:pt x="10871" y="11"/>
                </a:cubicBezTo>
                <a:cubicBezTo>
                  <a:pt x="10817" y="26"/>
                  <a:pt x="10848" y="38"/>
                  <a:pt x="10940" y="39"/>
                </a:cubicBezTo>
                <a:cubicBezTo>
                  <a:pt x="11033" y="40"/>
                  <a:pt x="11077" y="28"/>
                  <a:pt x="11039" y="13"/>
                </a:cubicBezTo>
                <a:cubicBezTo>
                  <a:pt x="11020" y="5"/>
                  <a:pt x="10991" y="1"/>
                  <a:pt x="10961" y="1"/>
                </a:cubicBezTo>
                <a:close/>
                <a:moveTo>
                  <a:pt x="11689" y="1"/>
                </a:moveTo>
                <a:cubicBezTo>
                  <a:pt x="11658" y="1"/>
                  <a:pt x="11626" y="4"/>
                  <a:pt x="11599" y="11"/>
                </a:cubicBezTo>
                <a:cubicBezTo>
                  <a:pt x="11544" y="26"/>
                  <a:pt x="11575" y="38"/>
                  <a:pt x="11667" y="39"/>
                </a:cubicBezTo>
                <a:cubicBezTo>
                  <a:pt x="11759" y="40"/>
                  <a:pt x="11805" y="28"/>
                  <a:pt x="11767" y="13"/>
                </a:cubicBezTo>
                <a:cubicBezTo>
                  <a:pt x="11748" y="5"/>
                  <a:pt x="11719" y="1"/>
                  <a:pt x="11689" y="1"/>
                </a:cubicBezTo>
                <a:close/>
                <a:moveTo>
                  <a:pt x="20306" y="1"/>
                </a:moveTo>
                <a:cubicBezTo>
                  <a:pt x="20276" y="1"/>
                  <a:pt x="20243" y="4"/>
                  <a:pt x="20216" y="11"/>
                </a:cubicBezTo>
                <a:cubicBezTo>
                  <a:pt x="20162" y="26"/>
                  <a:pt x="20192" y="38"/>
                  <a:pt x="20285" y="39"/>
                </a:cubicBezTo>
                <a:cubicBezTo>
                  <a:pt x="20377" y="40"/>
                  <a:pt x="20422" y="28"/>
                  <a:pt x="20384" y="13"/>
                </a:cubicBezTo>
                <a:cubicBezTo>
                  <a:pt x="20365" y="5"/>
                  <a:pt x="20337" y="1"/>
                  <a:pt x="20306" y="1"/>
                </a:cubicBezTo>
                <a:close/>
                <a:moveTo>
                  <a:pt x="21034" y="1"/>
                </a:moveTo>
                <a:cubicBezTo>
                  <a:pt x="21004" y="1"/>
                  <a:pt x="20970" y="4"/>
                  <a:pt x="20943" y="11"/>
                </a:cubicBezTo>
                <a:cubicBezTo>
                  <a:pt x="20889" y="26"/>
                  <a:pt x="20920" y="38"/>
                  <a:pt x="21012" y="39"/>
                </a:cubicBezTo>
                <a:cubicBezTo>
                  <a:pt x="21105" y="40"/>
                  <a:pt x="21149" y="28"/>
                  <a:pt x="21111" y="13"/>
                </a:cubicBezTo>
                <a:cubicBezTo>
                  <a:pt x="21092" y="5"/>
                  <a:pt x="21064" y="1"/>
                  <a:pt x="21034" y="1"/>
                </a:cubicBezTo>
                <a:close/>
                <a:moveTo>
                  <a:pt x="12735" y="3"/>
                </a:moveTo>
                <a:cubicBezTo>
                  <a:pt x="12710" y="3"/>
                  <a:pt x="12684" y="6"/>
                  <a:pt x="12661" y="11"/>
                </a:cubicBezTo>
                <a:cubicBezTo>
                  <a:pt x="12607" y="26"/>
                  <a:pt x="12638" y="38"/>
                  <a:pt x="12731" y="39"/>
                </a:cubicBezTo>
                <a:cubicBezTo>
                  <a:pt x="12823" y="40"/>
                  <a:pt x="12867" y="28"/>
                  <a:pt x="12829" y="13"/>
                </a:cubicBezTo>
                <a:cubicBezTo>
                  <a:pt x="12814" y="7"/>
                  <a:pt x="12789" y="4"/>
                  <a:pt x="12764" y="3"/>
                </a:cubicBezTo>
                <a:cubicBezTo>
                  <a:pt x="12756" y="3"/>
                  <a:pt x="12744" y="3"/>
                  <a:pt x="12735" y="3"/>
                </a:cubicBezTo>
                <a:close/>
                <a:moveTo>
                  <a:pt x="18502" y="3"/>
                </a:moveTo>
                <a:cubicBezTo>
                  <a:pt x="18476" y="3"/>
                  <a:pt x="18449" y="5"/>
                  <a:pt x="18426" y="11"/>
                </a:cubicBezTo>
                <a:cubicBezTo>
                  <a:pt x="18371" y="26"/>
                  <a:pt x="18402" y="38"/>
                  <a:pt x="18494" y="39"/>
                </a:cubicBezTo>
                <a:cubicBezTo>
                  <a:pt x="18586" y="40"/>
                  <a:pt x="18632" y="28"/>
                  <a:pt x="18594" y="13"/>
                </a:cubicBezTo>
                <a:cubicBezTo>
                  <a:pt x="18577" y="6"/>
                  <a:pt x="18551" y="4"/>
                  <a:pt x="18524" y="3"/>
                </a:cubicBezTo>
                <a:cubicBezTo>
                  <a:pt x="18517" y="3"/>
                  <a:pt x="18509" y="3"/>
                  <a:pt x="18502" y="3"/>
                </a:cubicBezTo>
                <a:close/>
                <a:moveTo>
                  <a:pt x="13450" y="4"/>
                </a:moveTo>
                <a:cubicBezTo>
                  <a:pt x="13429" y="6"/>
                  <a:pt x="13408" y="7"/>
                  <a:pt x="13389" y="11"/>
                </a:cubicBezTo>
                <a:cubicBezTo>
                  <a:pt x="13335" y="26"/>
                  <a:pt x="13366" y="38"/>
                  <a:pt x="13458" y="39"/>
                </a:cubicBezTo>
                <a:cubicBezTo>
                  <a:pt x="13551" y="40"/>
                  <a:pt x="13595" y="28"/>
                  <a:pt x="13557" y="13"/>
                </a:cubicBezTo>
                <a:cubicBezTo>
                  <a:pt x="13544" y="8"/>
                  <a:pt x="13522" y="6"/>
                  <a:pt x="13502" y="4"/>
                </a:cubicBezTo>
                <a:cubicBezTo>
                  <a:pt x="13488" y="4"/>
                  <a:pt x="13464" y="4"/>
                  <a:pt x="13450" y="4"/>
                </a:cubicBezTo>
                <a:close/>
                <a:moveTo>
                  <a:pt x="14165" y="6"/>
                </a:moveTo>
                <a:cubicBezTo>
                  <a:pt x="14148" y="8"/>
                  <a:pt x="14131" y="8"/>
                  <a:pt x="14117" y="11"/>
                </a:cubicBezTo>
                <a:cubicBezTo>
                  <a:pt x="14063" y="26"/>
                  <a:pt x="14093" y="38"/>
                  <a:pt x="14185" y="39"/>
                </a:cubicBezTo>
                <a:cubicBezTo>
                  <a:pt x="14278" y="40"/>
                  <a:pt x="14323" y="28"/>
                  <a:pt x="14285" y="13"/>
                </a:cubicBezTo>
                <a:cubicBezTo>
                  <a:pt x="14274" y="9"/>
                  <a:pt x="14256" y="8"/>
                  <a:pt x="14240" y="6"/>
                </a:cubicBezTo>
                <a:cubicBezTo>
                  <a:pt x="14222" y="6"/>
                  <a:pt x="14183" y="6"/>
                  <a:pt x="14165" y="6"/>
                </a:cubicBezTo>
                <a:close/>
                <a:moveTo>
                  <a:pt x="15201" y="9"/>
                </a:moveTo>
                <a:cubicBezTo>
                  <a:pt x="15194" y="10"/>
                  <a:pt x="15186" y="10"/>
                  <a:pt x="15180" y="11"/>
                </a:cubicBezTo>
                <a:cubicBezTo>
                  <a:pt x="15125" y="26"/>
                  <a:pt x="15157" y="38"/>
                  <a:pt x="15249" y="39"/>
                </a:cubicBezTo>
                <a:cubicBezTo>
                  <a:pt x="15341" y="40"/>
                  <a:pt x="15385" y="28"/>
                  <a:pt x="15348" y="13"/>
                </a:cubicBezTo>
                <a:cubicBezTo>
                  <a:pt x="15344" y="11"/>
                  <a:pt x="15336" y="12"/>
                  <a:pt x="15331" y="10"/>
                </a:cubicBezTo>
                <a:cubicBezTo>
                  <a:pt x="15277" y="10"/>
                  <a:pt x="15258" y="9"/>
                  <a:pt x="15201" y="9"/>
                </a:cubicBezTo>
                <a:close/>
                <a:moveTo>
                  <a:pt x="17806" y="9"/>
                </a:moveTo>
                <a:cubicBezTo>
                  <a:pt x="17755" y="10"/>
                  <a:pt x="17735" y="12"/>
                  <a:pt x="17691" y="14"/>
                </a:cubicBezTo>
                <a:cubicBezTo>
                  <a:pt x="17651" y="27"/>
                  <a:pt x="17681" y="38"/>
                  <a:pt x="17767" y="39"/>
                </a:cubicBezTo>
                <a:cubicBezTo>
                  <a:pt x="17860" y="40"/>
                  <a:pt x="17904" y="28"/>
                  <a:pt x="17866" y="13"/>
                </a:cubicBezTo>
                <a:cubicBezTo>
                  <a:pt x="17859" y="10"/>
                  <a:pt x="17846" y="11"/>
                  <a:pt x="17836" y="9"/>
                </a:cubicBezTo>
                <a:cubicBezTo>
                  <a:pt x="17830" y="9"/>
                  <a:pt x="17813" y="9"/>
                  <a:pt x="17806" y="9"/>
                </a:cubicBezTo>
                <a:close/>
                <a:moveTo>
                  <a:pt x="15893" y="17"/>
                </a:moveTo>
                <a:cubicBezTo>
                  <a:pt x="15867" y="29"/>
                  <a:pt x="15897" y="38"/>
                  <a:pt x="15976" y="39"/>
                </a:cubicBezTo>
                <a:cubicBezTo>
                  <a:pt x="16054" y="40"/>
                  <a:pt x="16095" y="32"/>
                  <a:pt x="16083" y="20"/>
                </a:cubicBezTo>
                <a:cubicBezTo>
                  <a:pt x="16026" y="19"/>
                  <a:pt x="15956" y="18"/>
                  <a:pt x="15893" y="17"/>
                </a:cubicBezTo>
                <a:close/>
                <a:moveTo>
                  <a:pt x="29" y="208"/>
                </a:moveTo>
                <a:cubicBezTo>
                  <a:pt x="19" y="198"/>
                  <a:pt x="12" y="233"/>
                  <a:pt x="11" y="302"/>
                </a:cubicBezTo>
                <a:cubicBezTo>
                  <a:pt x="10" y="395"/>
                  <a:pt x="21" y="439"/>
                  <a:pt x="36" y="401"/>
                </a:cubicBezTo>
                <a:cubicBezTo>
                  <a:pt x="52" y="363"/>
                  <a:pt x="53" y="287"/>
                  <a:pt x="39" y="233"/>
                </a:cubicBezTo>
                <a:cubicBezTo>
                  <a:pt x="35" y="219"/>
                  <a:pt x="32" y="211"/>
                  <a:pt x="29" y="208"/>
                </a:cubicBezTo>
                <a:close/>
                <a:moveTo>
                  <a:pt x="29" y="545"/>
                </a:moveTo>
                <a:cubicBezTo>
                  <a:pt x="19" y="540"/>
                  <a:pt x="13" y="585"/>
                  <a:pt x="13" y="666"/>
                </a:cubicBezTo>
                <a:cubicBezTo>
                  <a:pt x="13" y="774"/>
                  <a:pt x="25" y="817"/>
                  <a:pt x="39" y="764"/>
                </a:cubicBezTo>
                <a:cubicBezTo>
                  <a:pt x="53" y="710"/>
                  <a:pt x="53" y="622"/>
                  <a:pt x="39" y="568"/>
                </a:cubicBezTo>
                <a:cubicBezTo>
                  <a:pt x="35" y="554"/>
                  <a:pt x="32" y="547"/>
                  <a:pt x="29" y="545"/>
                </a:cubicBezTo>
                <a:close/>
                <a:moveTo>
                  <a:pt x="29" y="936"/>
                </a:moveTo>
                <a:cubicBezTo>
                  <a:pt x="19" y="926"/>
                  <a:pt x="12" y="960"/>
                  <a:pt x="11" y="1029"/>
                </a:cubicBezTo>
                <a:cubicBezTo>
                  <a:pt x="10" y="1122"/>
                  <a:pt x="21" y="1167"/>
                  <a:pt x="36" y="1129"/>
                </a:cubicBezTo>
                <a:cubicBezTo>
                  <a:pt x="52" y="1091"/>
                  <a:pt x="53" y="1015"/>
                  <a:pt x="39" y="961"/>
                </a:cubicBezTo>
                <a:cubicBezTo>
                  <a:pt x="35" y="947"/>
                  <a:pt x="32" y="939"/>
                  <a:pt x="29" y="936"/>
                </a:cubicBezTo>
                <a:close/>
                <a:moveTo>
                  <a:pt x="29" y="1273"/>
                </a:moveTo>
                <a:cubicBezTo>
                  <a:pt x="19" y="1267"/>
                  <a:pt x="13" y="1313"/>
                  <a:pt x="13" y="1394"/>
                </a:cubicBezTo>
                <a:cubicBezTo>
                  <a:pt x="13" y="1502"/>
                  <a:pt x="25" y="1545"/>
                  <a:pt x="39" y="1492"/>
                </a:cubicBezTo>
                <a:cubicBezTo>
                  <a:pt x="53" y="1438"/>
                  <a:pt x="53" y="1349"/>
                  <a:pt x="39" y="1295"/>
                </a:cubicBezTo>
                <a:cubicBezTo>
                  <a:pt x="35" y="1282"/>
                  <a:pt x="32" y="1274"/>
                  <a:pt x="29" y="1273"/>
                </a:cubicBezTo>
                <a:close/>
                <a:moveTo>
                  <a:pt x="29" y="1663"/>
                </a:moveTo>
                <a:cubicBezTo>
                  <a:pt x="19" y="1653"/>
                  <a:pt x="12" y="1688"/>
                  <a:pt x="11" y="1757"/>
                </a:cubicBezTo>
                <a:cubicBezTo>
                  <a:pt x="10" y="1850"/>
                  <a:pt x="21" y="1894"/>
                  <a:pt x="36" y="1856"/>
                </a:cubicBezTo>
                <a:cubicBezTo>
                  <a:pt x="52" y="1818"/>
                  <a:pt x="53" y="1743"/>
                  <a:pt x="39" y="1688"/>
                </a:cubicBezTo>
                <a:cubicBezTo>
                  <a:pt x="35" y="1674"/>
                  <a:pt x="32" y="1666"/>
                  <a:pt x="29" y="1663"/>
                </a:cubicBezTo>
                <a:close/>
                <a:moveTo>
                  <a:pt x="32" y="2065"/>
                </a:moveTo>
                <a:cubicBezTo>
                  <a:pt x="24" y="2056"/>
                  <a:pt x="18" y="2139"/>
                  <a:pt x="18" y="2289"/>
                </a:cubicBezTo>
                <a:cubicBezTo>
                  <a:pt x="18" y="2489"/>
                  <a:pt x="28" y="2571"/>
                  <a:pt x="41" y="2471"/>
                </a:cubicBezTo>
                <a:cubicBezTo>
                  <a:pt x="53" y="2371"/>
                  <a:pt x="53" y="2207"/>
                  <a:pt x="41" y="2107"/>
                </a:cubicBezTo>
                <a:cubicBezTo>
                  <a:pt x="38" y="2082"/>
                  <a:pt x="35" y="2069"/>
                  <a:pt x="32" y="2065"/>
                </a:cubicBezTo>
                <a:close/>
                <a:moveTo>
                  <a:pt x="29" y="2727"/>
                </a:moveTo>
                <a:cubicBezTo>
                  <a:pt x="19" y="2717"/>
                  <a:pt x="12" y="2751"/>
                  <a:pt x="11" y="2820"/>
                </a:cubicBezTo>
                <a:cubicBezTo>
                  <a:pt x="10" y="2913"/>
                  <a:pt x="21" y="2958"/>
                  <a:pt x="36" y="2920"/>
                </a:cubicBezTo>
                <a:cubicBezTo>
                  <a:pt x="52" y="2882"/>
                  <a:pt x="53" y="2806"/>
                  <a:pt x="39" y="2752"/>
                </a:cubicBezTo>
                <a:cubicBezTo>
                  <a:pt x="35" y="2738"/>
                  <a:pt x="32" y="2730"/>
                  <a:pt x="29" y="2727"/>
                </a:cubicBezTo>
                <a:close/>
                <a:moveTo>
                  <a:pt x="29" y="3064"/>
                </a:moveTo>
                <a:cubicBezTo>
                  <a:pt x="19" y="3059"/>
                  <a:pt x="13" y="3104"/>
                  <a:pt x="13" y="3185"/>
                </a:cubicBezTo>
                <a:cubicBezTo>
                  <a:pt x="13" y="3292"/>
                  <a:pt x="25" y="3336"/>
                  <a:pt x="39" y="3283"/>
                </a:cubicBezTo>
                <a:cubicBezTo>
                  <a:pt x="53" y="3229"/>
                  <a:pt x="53" y="3141"/>
                  <a:pt x="39" y="3087"/>
                </a:cubicBezTo>
                <a:cubicBezTo>
                  <a:pt x="35" y="3073"/>
                  <a:pt x="32" y="3066"/>
                  <a:pt x="29" y="3064"/>
                </a:cubicBezTo>
                <a:close/>
                <a:moveTo>
                  <a:pt x="29" y="3454"/>
                </a:moveTo>
                <a:cubicBezTo>
                  <a:pt x="19" y="3444"/>
                  <a:pt x="12" y="3479"/>
                  <a:pt x="11" y="3548"/>
                </a:cubicBezTo>
                <a:cubicBezTo>
                  <a:pt x="10" y="3641"/>
                  <a:pt x="21" y="3686"/>
                  <a:pt x="36" y="3648"/>
                </a:cubicBezTo>
                <a:cubicBezTo>
                  <a:pt x="52" y="3610"/>
                  <a:pt x="53" y="3534"/>
                  <a:pt x="39" y="3480"/>
                </a:cubicBezTo>
                <a:cubicBezTo>
                  <a:pt x="35" y="3466"/>
                  <a:pt x="32" y="3457"/>
                  <a:pt x="29" y="3454"/>
                </a:cubicBezTo>
                <a:close/>
                <a:moveTo>
                  <a:pt x="29" y="3792"/>
                </a:moveTo>
                <a:cubicBezTo>
                  <a:pt x="19" y="3786"/>
                  <a:pt x="13" y="3831"/>
                  <a:pt x="13" y="3912"/>
                </a:cubicBezTo>
                <a:cubicBezTo>
                  <a:pt x="13" y="4020"/>
                  <a:pt x="25" y="4064"/>
                  <a:pt x="39" y="4011"/>
                </a:cubicBezTo>
                <a:cubicBezTo>
                  <a:pt x="53" y="3957"/>
                  <a:pt x="53" y="3868"/>
                  <a:pt x="39" y="3814"/>
                </a:cubicBezTo>
                <a:cubicBezTo>
                  <a:pt x="35" y="3801"/>
                  <a:pt x="32" y="3793"/>
                  <a:pt x="29" y="3792"/>
                </a:cubicBezTo>
                <a:close/>
                <a:moveTo>
                  <a:pt x="29" y="4182"/>
                </a:moveTo>
                <a:cubicBezTo>
                  <a:pt x="19" y="4172"/>
                  <a:pt x="12" y="4207"/>
                  <a:pt x="11" y="4276"/>
                </a:cubicBezTo>
                <a:cubicBezTo>
                  <a:pt x="10" y="4369"/>
                  <a:pt x="21" y="4413"/>
                  <a:pt x="36" y="4375"/>
                </a:cubicBezTo>
                <a:cubicBezTo>
                  <a:pt x="52" y="4337"/>
                  <a:pt x="53" y="4261"/>
                  <a:pt x="39" y="4207"/>
                </a:cubicBezTo>
                <a:cubicBezTo>
                  <a:pt x="35" y="4193"/>
                  <a:pt x="32" y="4185"/>
                  <a:pt x="29" y="4182"/>
                </a:cubicBezTo>
                <a:close/>
                <a:moveTo>
                  <a:pt x="32" y="4584"/>
                </a:moveTo>
                <a:cubicBezTo>
                  <a:pt x="24" y="4574"/>
                  <a:pt x="18" y="4658"/>
                  <a:pt x="18" y="4808"/>
                </a:cubicBezTo>
                <a:cubicBezTo>
                  <a:pt x="18" y="5008"/>
                  <a:pt x="28" y="5090"/>
                  <a:pt x="41" y="4990"/>
                </a:cubicBezTo>
                <a:cubicBezTo>
                  <a:pt x="53" y="4890"/>
                  <a:pt x="53" y="4726"/>
                  <a:pt x="41" y="4626"/>
                </a:cubicBezTo>
                <a:cubicBezTo>
                  <a:pt x="38" y="4601"/>
                  <a:pt x="35" y="4587"/>
                  <a:pt x="32" y="4584"/>
                </a:cubicBezTo>
                <a:close/>
                <a:moveTo>
                  <a:pt x="29" y="5246"/>
                </a:moveTo>
                <a:cubicBezTo>
                  <a:pt x="19" y="5236"/>
                  <a:pt x="12" y="5270"/>
                  <a:pt x="11" y="5339"/>
                </a:cubicBezTo>
                <a:cubicBezTo>
                  <a:pt x="10" y="5432"/>
                  <a:pt x="21" y="5477"/>
                  <a:pt x="36" y="5439"/>
                </a:cubicBezTo>
                <a:cubicBezTo>
                  <a:pt x="52" y="5401"/>
                  <a:pt x="53" y="5325"/>
                  <a:pt x="39" y="5271"/>
                </a:cubicBezTo>
                <a:cubicBezTo>
                  <a:pt x="35" y="5257"/>
                  <a:pt x="32" y="5249"/>
                  <a:pt x="29" y="5246"/>
                </a:cubicBezTo>
                <a:close/>
                <a:moveTo>
                  <a:pt x="29" y="5583"/>
                </a:moveTo>
                <a:cubicBezTo>
                  <a:pt x="19" y="5577"/>
                  <a:pt x="13" y="5623"/>
                  <a:pt x="13" y="5704"/>
                </a:cubicBezTo>
                <a:cubicBezTo>
                  <a:pt x="13" y="5811"/>
                  <a:pt x="25" y="5855"/>
                  <a:pt x="39" y="5802"/>
                </a:cubicBezTo>
                <a:cubicBezTo>
                  <a:pt x="53" y="5748"/>
                  <a:pt x="53" y="5659"/>
                  <a:pt x="39" y="5605"/>
                </a:cubicBezTo>
                <a:cubicBezTo>
                  <a:pt x="35" y="5592"/>
                  <a:pt x="32" y="5584"/>
                  <a:pt x="29" y="5583"/>
                </a:cubicBezTo>
                <a:close/>
                <a:moveTo>
                  <a:pt x="29" y="5973"/>
                </a:moveTo>
                <a:cubicBezTo>
                  <a:pt x="19" y="5963"/>
                  <a:pt x="12" y="5998"/>
                  <a:pt x="11" y="6067"/>
                </a:cubicBezTo>
                <a:cubicBezTo>
                  <a:pt x="10" y="6160"/>
                  <a:pt x="21" y="6204"/>
                  <a:pt x="36" y="6166"/>
                </a:cubicBezTo>
                <a:cubicBezTo>
                  <a:pt x="52" y="6128"/>
                  <a:pt x="53" y="6052"/>
                  <a:pt x="39" y="5998"/>
                </a:cubicBezTo>
                <a:cubicBezTo>
                  <a:pt x="35" y="5984"/>
                  <a:pt x="32" y="5976"/>
                  <a:pt x="29" y="5973"/>
                </a:cubicBezTo>
                <a:close/>
                <a:moveTo>
                  <a:pt x="29" y="6310"/>
                </a:moveTo>
                <a:cubicBezTo>
                  <a:pt x="19" y="6305"/>
                  <a:pt x="13" y="6350"/>
                  <a:pt x="13" y="6431"/>
                </a:cubicBezTo>
                <a:cubicBezTo>
                  <a:pt x="13" y="6539"/>
                  <a:pt x="25" y="6583"/>
                  <a:pt x="39" y="6529"/>
                </a:cubicBezTo>
                <a:cubicBezTo>
                  <a:pt x="53" y="6475"/>
                  <a:pt x="53" y="6387"/>
                  <a:pt x="39" y="6333"/>
                </a:cubicBezTo>
                <a:cubicBezTo>
                  <a:pt x="35" y="6320"/>
                  <a:pt x="32" y="6312"/>
                  <a:pt x="29" y="6310"/>
                </a:cubicBezTo>
                <a:close/>
                <a:moveTo>
                  <a:pt x="29" y="6701"/>
                </a:moveTo>
                <a:cubicBezTo>
                  <a:pt x="19" y="6691"/>
                  <a:pt x="12" y="6726"/>
                  <a:pt x="11" y="6795"/>
                </a:cubicBezTo>
                <a:cubicBezTo>
                  <a:pt x="10" y="6888"/>
                  <a:pt x="21" y="6932"/>
                  <a:pt x="36" y="6894"/>
                </a:cubicBezTo>
                <a:cubicBezTo>
                  <a:pt x="52" y="6856"/>
                  <a:pt x="53" y="6780"/>
                  <a:pt x="39" y="6726"/>
                </a:cubicBezTo>
                <a:cubicBezTo>
                  <a:pt x="35" y="6712"/>
                  <a:pt x="32" y="6704"/>
                  <a:pt x="29" y="6701"/>
                </a:cubicBezTo>
                <a:close/>
                <a:moveTo>
                  <a:pt x="32" y="7103"/>
                </a:moveTo>
                <a:cubicBezTo>
                  <a:pt x="24" y="7093"/>
                  <a:pt x="18" y="7177"/>
                  <a:pt x="18" y="7327"/>
                </a:cubicBezTo>
                <a:cubicBezTo>
                  <a:pt x="18" y="7527"/>
                  <a:pt x="28" y="7609"/>
                  <a:pt x="41" y="7509"/>
                </a:cubicBezTo>
                <a:cubicBezTo>
                  <a:pt x="53" y="7408"/>
                  <a:pt x="53" y="7245"/>
                  <a:pt x="41" y="7145"/>
                </a:cubicBezTo>
                <a:cubicBezTo>
                  <a:pt x="38" y="7120"/>
                  <a:pt x="35" y="7106"/>
                  <a:pt x="32" y="7103"/>
                </a:cubicBezTo>
                <a:close/>
                <a:moveTo>
                  <a:pt x="29" y="7764"/>
                </a:moveTo>
                <a:cubicBezTo>
                  <a:pt x="19" y="7754"/>
                  <a:pt x="12" y="7789"/>
                  <a:pt x="11" y="7858"/>
                </a:cubicBezTo>
                <a:cubicBezTo>
                  <a:pt x="10" y="7951"/>
                  <a:pt x="21" y="7996"/>
                  <a:pt x="36" y="7958"/>
                </a:cubicBezTo>
                <a:cubicBezTo>
                  <a:pt x="52" y="7920"/>
                  <a:pt x="53" y="7844"/>
                  <a:pt x="39" y="7790"/>
                </a:cubicBezTo>
                <a:cubicBezTo>
                  <a:pt x="35" y="7776"/>
                  <a:pt x="32" y="7767"/>
                  <a:pt x="29" y="7764"/>
                </a:cubicBezTo>
                <a:close/>
                <a:moveTo>
                  <a:pt x="29" y="8101"/>
                </a:moveTo>
                <a:cubicBezTo>
                  <a:pt x="19" y="8096"/>
                  <a:pt x="13" y="8141"/>
                  <a:pt x="13" y="8222"/>
                </a:cubicBezTo>
                <a:cubicBezTo>
                  <a:pt x="13" y="8330"/>
                  <a:pt x="25" y="8374"/>
                  <a:pt x="39" y="8320"/>
                </a:cubicBezTo>
                <a:cubicBezTo>
                  <a:pt x="53" y="8267"/>
                  <a:pt x="53" y="8178"/>
                  <a:pt x="39" y="8124"/>
                </a:cubicBezTo>
                <a:cubicBezTo>
                  <a:pt x="35" y="8111"/>
                  <a:pt x="32" y="8103"/>
                  <a:pt x="29" y="8101"/>
                </a:cubicBezTo>
                <a:close/>
                <a:moveTo>
                  <a:pt x="29" y="8492"/>
                </a:moveTo>
                <a:cubicBezTo>
                  <a:pt x="19" y="8482"/>
                  <a:pt x="12" y="8517"/>
                  <a:pt x="11" y="8586"/>
                </a:cubicBezTo>
                <a:cubicBezTo>
                  <a:pt x="10" y="8679"/>
                  <a:pt x="21" y="8723"/>
                  <a:pt x="36" y="8685"/>
                </a:cubicBezTo>
                <a:cubicBezTo>
                  <a:pt x="52" y="8647"/>
                  <a:pt x="53" y="8571"/>
                  <a:pt x="39" y="8517"/>
                </a:cubicBezTo>
                <a:cubicBezTo>
                  <a:pt x="35" y="8503"/>
                  <a:pt x="32" y="8495"/>
                  <a:pt x="29" y="8492"/>
                </a:cubicBezTo>
                <a:close/>
                <a:moveTo>
                  <a:pt x="29" y="8829"/>
                </a:moveTo>
                <a:cubicBezTo>
                  <a:pt x="19" y="8824"/>
                  <a:pt x="13" y="8869"/>
                  <a:pt x="13" y="8950"/>
                </a:cubicBezTo>
                <a:cubicBezTo>
                  <a:pt x="13" y="9058"/>
                  <a:pt x="25" y="9101"/>
                  <a:pt x="39" y="9048"/>
                </a:cubicBezTo>
                <a:cubicBezTo>
                  <a:pt x="53" y="8994"/>
                  <a:pt x="53" y="8906"/>
                  <a:pt x="39" y="8852"/>
                </a:cubicBezTo>
                <a:cubicBezTo>
                  <a:pt x="35" y="8838"/>
                  <a:pt x="32" y="8831"/>
                  <a:pt x="29" y="8829"/>
                </a:cubicBezTo>
                <a:close/>
                <a:moveTo>
                  <a:pt x="29" y="9220"/>
                </a:moveTo>
                <a:cubicBezTo>
                  <a:pt x="19" y="9210"/>
                  <a:pt x="12" y="9244"/>
                  <a:pt x="11" y="9313"/>
                </a:cubicBezTo>
                <a:cubicBezTo>
                  <a:pt x="10" y="9406"/>
                  <a:pt x="21" y="9451"/>
                  <a:pt x="36" y="9413"/>
                </a:cubicBezTo>
                <a:cubicBezTo>
                  <a:pt x="52" y="9375"/>
                  <a:pt x="53" y="9299"/>
                  <a:pt x="39" y="9245"/>
                </a:cubicBezTo>
                <a:cubicBezTo>
                  <a:pt x="35" y="9231"/>
                  <a:pt x="32" y="9223"/>
                  <a:pt x="29" y="9220"/>
                </a:cubicBezTo>
                <a:close/>
                <a:moveTo>
                  <a:pt x="21600" y="9258"/>
                </a:moveTo>
                <a:lnTo>
                  <a:pt x="21390" y="9266"/>
                </a:lnTo>
                <a:cubicBezTo>
                  <a:pt x="21274" y="9270"/>
                  <a:pt x="20168" y="9276"/>
                  <a:pt x="18929" y="9280"/>
                </a:cubicBezTo>
                <a:lnTo>
                  <a:pt x="16678" y="9286"/>
                </a:lnTo>
                <a:lnTo>
                  <a:pt x="16663" y="10363"/>
                </a:lnTo>
                <a:lnTo>
                  <a:pt x="16647" y="11441"/>
                </a:lnTo>
                <a:lnTo>
                  <a:pt x="14781" y="11456"/>
                </a:lnTo>
                <a:lnTo>
                  <a:pt x="12915" y="11470"/>
                </a:lnTo>
                <a:lnTo>
                  <a:pt x="11376" y="12967"/>
                </a:lnTo>
                <a:cubicBezTo>
                  <a:pt x="10530" y="13790"/>
                  <a:pt x="9805" y="14456"/>
                  <a:pt x="9766" y="14448"/>
                </a:cubicBezTo>
                <a:cubicBezTo>
                  <a:pt x="9726" y="14440"/>
                  <a:pt x="9681" y="14486"/>
                  <a:pt x="9664" y="14550"/>
                </a:cubicBezTo>
                <a:cubicBezTo>
                  <a:pt x="9635" y="14660"/>
                  <a:pt x="9570" y="14635"/>
                  <a:pt x="8692" y="14180"/>
                </a:cubicBezTo>
                <a:cubicBezTo>
                  <a:pt x="8174" y="13912"/>
                  <a:pt x="7645" y="13633"/>
                  <a:pt x="7517" y="13560"/>
                </a:cubicBezTo>
                <a:cubicBezTo>
                  <a:pt x="7314" y="13445"/>
                  <a:pt x="7209" y="13428"/>
                  <a:pt x="6727" y="13428"/>
                </a:cubicBezTo>
                <a:lnTo>
                  <a:pt x="6170" y="13428"/>
                </a:lnTo>
                <a:lnTo>
                  <a:pt x="6138" y="13693"/>
                </a:lnTo>
                <a:cubicBezTo>
                  <a:pt x="6121" y="13840"/>
                  <a:pt x="6050" y="14929"/>
                  <a:pt x="5982" y="16115"/>
                </a:cubicBezTo>
                <a:cubicBezTo>
                  <a:pt x="5865" y="18163"/>
                  <a:pt x="5853" y="18276"/>
                  <a:pt x="5737" y="18398"/>
                </a:cubicBezTo>
                <a:cubicBezTo>
                  <a:pt x="5671" y="18469"/>
                  <a:pt x="4386" y="19192"/>
                  <a:pt x="2883" y="20006"/>
                </a:cubicBezTo>
                <a:cubicBezTo>
                  <a:pt x="773" y="21149"/>
                  <a:pt x="133" y="21472"/>
                  <a:pt x="75" y="21424"/>
                </a:cubicBezTo>
                <a:cubicBezTo>
                  <a:pt x="17" y="21376"/>
                  <a:pt x="0" y="21389"/>
                  <a:pt x="0" y="21481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429"/>
                </a:lnTo>
                <a:lnTo>
                  <a:pt x="21600" y="10797"/>
                </a:lnTo>
                <a:lnTo>
                  <a:pt x="21600" y="9258"/>
                </a:lnTo>
                <a:close/>
                <a:moveTo>
                  <a:pt x="32" y="9622"/>
                </a:moveTo>
                <a:cubicBezTo>
                  <a:pt x="24" y="9612"/>
                  <a:pt x="18" y="9696"/>
                  <a:pt x="18" y="9846"/>
                </a:cubicBezTo>
                <a:cubicBezTo>
                  <a:pt x="18" y="10046"/>
                  <a:pt x="28" y="10128"/>
                  <a:pt x="41" y="10027"/>
                </a:cubicBezTo>
                <a:cubicBezTo>
                  <a:pt x="53" y="9927"/>
                  <a:pt x="53" y="9764"/>
                  <a:pt x="41" y="9664"/>
                </a:cubicBezTo>
                <a:cubicBezTo>
                  <a:pt x="38" y="9639"/>
                  <a:pt x="35" y="9625"/>
                  <a:pt x="32" y="9622"/>
                </a:cubicBezTo>
                <a:close/>
                <a:moveTo>
                  <a:pt x="29" y="10283"/>
                </a:moveTo>
                <a:cubicBezTo>
                  <a:pt x="19" y="10273"/>
                  <a:pt x="12" y="10308"/>
                  <a:pt x="11" y="10377"/>
                </a:cubicBezTo>
                <a:cubicBezTo>
                  <a:pt x="10" y="10470"/>
                  <a:pt x="21" y="10514"/>
                  <a:pt x="36" y="10476"/>
                </a:cubicBezTo>
                <a:cubicBezTo>
                  <a:pt x="52" y="10438"/>
                  <a:pt x="53" y="10362"/>
                  <a:pt x="39" y="10308"/>
                </a:cubicBezTo>
                <a:cubicBezTo>
                  <a:pt x="35" y="10294"/>
                  <a:pt x="32" y="10286"/>
                  <a:pt x="29" y="10283"/>
                </a:cubicBezTo>
                <a:close/>
                <a:moveTo>
                  <a:pt x="29" y="10620"/>
                </a:moveTo>
                <a:cubicBezTo>
                  <a:pt x="19" y="10615"/>
                  <a:pt x="13" y="10660"/>
                  <a:pt x="13" y="10741"/>
                </a:cubicBezTo>
                <a:cubicBezTo>
                  <a:pt x="13" y="10849"/>
                  <a:pt x="25" y="10892"/>
                  <a:pt x="39" y="10839"/>
                </a:cubicBezTo>
                <a:cubicBezTo>
                  <a:pt x="53" y="10785"/>
                  <a:pt x="53" y="10697"/>
                  <a:pt x="39" y="10643"/>
                </a:cubicBezTo>
                <a:cubicBezTo>
                  <a:pt x="35" y="10629"/>
                  <a:pt x="32" y="10622"/>
                  <a:pt x="29" y="10620"/>
                </a:cubicBezTo>
                <a:close/>
                <a:moveTo>
                  <a:pt x="29" y="11011"/>
                </a:moveTo>
                <a:cubicBezTo>
                  <a:pt x="19" y="11001"/>
                  <a:pt x="12" y="11036"/>
                  <a:pt x="11" y="11105"/>
                </a:cubicBezTo>
                <a:cubicBezTo>
                  <a:pt x="10" y="11198"/>
                  <a:pt x="21" y="11242"/>
                  <a:pt x="36" y="11204"/>
                </a:cubicBezTo>
                <a:cubicBezTo>
                  <a:pt x="52" y="11166"/>
                  <a:pt x="53" y="11090"/>
                  <a:pt x="39" y="11036"/>
                </a:cubicBezTo>
                <a:cubicBezTo>
                  <a:pt x="35" y="11022"/>
                  <a:pt x="32" y="11014"/>
                  <a:pt x="29" y="11011"/>
                </a:cubicBezTo>
                <a:close/>
                <a:moveTo>
                  <a:pt x="29" y="11348"/>
                </a:moveTo>
                <a:cubicBezTo>
                  <a:pt x="19" y="11343"/>
                  <a:pt x="13" y="11388"/>
                  <a:pt x="13" y="11469"/>
                </a:cubicBezTo>
                <a:cubicBezTo>
                  <a:pt x="13" y="11576"/>
                  <a:pt x="25" y="11620"/>
                  <a:pt x="39" y="11567"/>
                </a:cubicBezTo>
                <a:cubicBezTo>
                  <a:pt x="53" y="11513"/>
                  <a:pt x="53" y="11425"/>
                  <a:pt x="39" y="11371"/>
                </a:cubicBezTo>
                <a:cubicBezTo>
                  <a:pt x="35" y="11357"/>
                  <a:pt x="32" y="11350"/>
                  <a:pt x="29" y="11348"/>
                </a:cubicBezTo>
                <a:close/>
                <a:moveTo>
                  <a:pt x="29" y="11739"/>
                </a:moveTo>
                <a:cubicBezTo>
                  <a:pt x="19" y="11729"/>
                  <a:pt x="12" y="11763"/>
                  <a:pt x="11" y="11832"/>
                </a:cubicBezTo>
                <a:cubicBezTo>
                  <a:pt x="10" y="11925"/>
                  <a:pt x="21" y="11970"/>
                  <a:pt x="36" y="11932"/>
                </a:cubicBezTo>
                <a:cubicBezTo>
                  <a:pt x="52" y="11894"/>
                  <a:pt x="53" y="11818"/>
                  <a:pt x="39" y="11764"/>
                </a:cubicBezTo>
                <a:cubicBezTo>
                  <a:pt x="35" y="11750"/>
                  <a:pt x="32" y="11742"/>
                  <a:pt x="29" y="11739"/>
                </a:cubicBezTo>
                <a:close/>
                <a:moveTo>
                  <a:pt x="32" y="12140"/>
                </a:moveTo>
                <a:cubicBezTo>
                  <a:pt x="24" y="12131"/>
                  <a:pt x="18" y="12215"/>
                  <a:pt x="18" y="12365"/>
                </a:cubicBezTo>
                <a:cubicBezTo>
                  <a:pt x="18" y="12565"/>
                  <a:pt x="28" y="12646"/>
                  <a:pt x="41" y="12546"/>
                </a:cubicBezTo>
                <a:cubicBezTo>
                  <a:pt x="53" y="12446"/>
                  <a:pt x="53" y="12282"/>
                  <a:pt x="41" y="12182"/>
                </a:cubicBezTo>
                <a:cubicBezTo>
                  <a:pt x="38" y="12157"/>
                  <a:pt x="35" y="12144"/>
                  <a:pt x="32" y="12140"/>
                </a:cubicBezTo>
                <a:close/>
                <a:moveTo>
                  <a:pt x="29" y="12802"/>
                </a:moveTo>
                <a:cubicBezTo>
                  <a:pt x="19" y="12792"/>
                  <a:pt x="12" y="12827"/>
                  <a:pt x="11" y="12896"/>
                </a:cubicBezTo>
                <a:cubicBezTo>
                  <a:pt x="10" y="12989"/>
                  <a:pt x="21" y="13033"/>
                  <a:pt x="36" y="12995"/>
                </a:cubicBezTo>
                <a:cubicBezTo>
                  <a:pt x="52" y="12957"/>
                  <a:pt x="53" y="12881"/>
                  <a:pt x="39" y="12827"/>
                </a:cubicBezTo>
                <a:cubicBezTo>
                  <a:pt x="35" y="12813"/>
                  <a:pt x="32" y="12805"/>
                  <a:pt x="29" y="12802"/>
                </a:cubicBezTo>
                <a:close/>
                <a:moveTo>
                  <a:pt x="29" y="13139"/>
                </a:moveTo>
                <a:cubicBezTo>
                  <a:pt x="19" y="13134"/>
                  <a:pt x="13" y="13179"/>
                  <a:pt x="13" y="13260"/>
                </a:cubicBezTo>
                <a:cubicBezTo>
                  <a:pt x="13" y="13367"/>
                  <a:pt x="25" y="13411"/>
                  <a:pt x="39" y="13358"/>
                </a:cubicBezTo>
                <a:cubicBezTo>
                  <a:pt x="53" y="13304"/>
                  <a:pt x="53" y="13216"/>
                  <a:pt x="39" y="13162"/>
                </a:cubicBezTo>
                <a:cubicBezTo>
                  <a:pt x="35" y="13148"/>
                  <a:pt x="32" y="13141"/>
                  <a:pt x="29" y="13139"/>
                </a:cubicBezTo>
                <a:close/>
                <a:moveTo>
                  <a:pt x="29" y="13530"/>
                </a:moveTo>
                <a:cubicBezTo>
                  <a:pt x="19" y="13520"/>
                  <a:pt x="12" y="13554"/>
                  <a:pt x="11" y="13623"/>
                </a:cubicBezTo>
                <a:cubicBezTo>
                  <a:pt x="10" y="13716"/>
                  <a:pt x="21" y="13761"/>
                  <a:pt x="36" y="13723"/>
                </a:cubicBezTo>
                <a:cubicBezTo>
                  <a:pt x="52" y="13685"/>
                  <a:pt x="53" y="13609"/>
                  <a:pt x="39" y="13555"/>
                </a:cubicBezTo>
                <a:cubicBezTo>
                  <a:pt x="35" y="13541"/>
                  <a:pt x="32" y="13533"/>
                  <a:pt x="29" y="13530"/>
                </a:cubicBezTo>
                <a:close/>
                <a:moveTo>
                  <a:pt x="29" y="13867"/>
                </a:moveTo>
                <a:cubicBezTo>
                  <a:pt x="19" y="13862"/>
                  <a:pt x="13" y="13907"/>
                  <a:pt x="13" y="13988"/>
                </a:cubicBezTo>
                <a:cubicBezTo>
                  <a:pt x="13" y="14095"/>
                  <a:pt x="25" y="14139"/>
                  <a:pt x="39" y="14086"/>
                </a:cubicBezTo>
                <a:cubicBezTo>
                  <a:pt x="53" y="14032"/>
                  <a:pt x="53" y="13944"/>
                  <a:pt x="39" y="13890"/>
                </a:cubicBezTo>
                <a:cubicBezTo>
                  <a:pt x="35" y="13876"/>
                  <a:pt x="32" y="13869"/>
                  <a:pt x="29" y="13867"/>
                </a:cubicBezTo>
                <a:close/>
                <a:moveTo>
                  <a:pt x="29" y="14257"/>
                </a:moveTo>
                <a:cubicBezTo>
                  <a:pt x="19" y="14247"/>
                  <a:pt x="12" y="14282"/>
                  <a:pt x="11" y="14351"/>
                </a:cubicBezTo>
                <a:cubicBezTo>
                  <a:pt x="10" y="14444"/>
                  <a:pt x="21" y="14489"/>
                  <a:pt x="36" y="14451"/>
                </a:cubicBezTo>
                <a:cubicBezTo>
                  <a:pt x="52" y="14413"/>
                  <a:pt x="53" y="14337"/>
                  <a:pt x="39" y="14283"/>
                </a:cubicBezTo>
                <a:cubicBezTo>
                  <a:pt x="35" y="14269"/>
                  <a:pt x="32" y="14260"/>
                  <a:pt x="29" y="14257"/>
                </a:cubicBezTo>
                <a:close/>
                <a:moveTo>
                  <a:pt x="29" y="14593"/>
                </a:moveTo>
                <a:cubicBezTo>
                  <a:pt x="19" y="14583"/>
                  <a:pt x="12" y="14618"/>
                  <a:pt x="11" y="14687"/>
                </a:cubicBezTo>
                <a:cubicBezTo>
                  <a:pt x="10" y="14779"/>
                  <a:pt x="21" y="14824"/>
                  <a:pt x="36" y="14786"/>
                </a:cubicBezTo>
                <a:cubicBezTo>
                  <a:pt x="52" y="14748"/>
                  <a:pt x="53" y="14672"/>
                  <a:pt x="39" y="14618"/>
                </a:cubicBezTo>
                <a:cubicBezTo>
                  <a:pt x="35" y="14604"/>
                  <a:pt x="32" y="14596"/>
                  <a:pt x="29" y="14593"/>
                </a:cubicBezTo>
                <a:close/>
                <a:moveTo>
                  <a:pt x="29" y="14930"/>
                </a:moveTo>
                <a:cubicBezTo>
                  <a:pt x="19" y="14925"/>
                  <a:pt x="13" y="14970"/>
                  <a:pt x="13" y="15051"/>
                </a:cubicBezTo>
                <a:cubicBezTo>
                  <a:pt x="13" y="15158"/>
                  <a:pt x="25" y="15203"/>
                  <a:pt x="39" y="15149"/>
                </a:cubicBezTo>
                <a:cubicBezTo>
                  <a:pt x="53" y="15096"/>
                  <a:pt x="53" y="15007"/>
                  <a:pt x="39" y="14953"/>
                </a:cubicBezTo>
                <a:cubicBezTo>
                  <a:pt x="35" y="14939"/>
                  <a:pt x="32" y="14932"/>
                  <a:pt x="29" y="14930"/>
                </a:cubicBezTo>
                <a:close/>
                <a:moveTo>
                  <a:pt x="29" y="15321"/>
                </a:moveTo>
                <a:cubicBezTo>
                  <a:pt x="19" y="15311"/>
                  <a:pt x="12" y="15346"/>
                  <a:pt x="11" y="15415"/>
                </a:cubicBezTo>
                <a:cubicBezTo>
                  <a:pt x="10" y="15507"/>
                  <a:pt x="21" y="15552"/>
                  <a:pt x="36" y="15514"/>
                </a:cubicBezTo>
                <a:cubicBezTo>
                  <a:pt x="52" y="15476"/>
                  <a:pt x="53" y="15400"/>
                  <a:pt x="39" y="15346"/>
                </a:cubicBezTo>
                <a:cubicBezTo>
                  <a:pt x="35" y="15332"/>
                  <a:pt x="32" y="15324"/>
                  <a:pt x="29" y="15321"/>
                </a:cubicBezTo>
                <a:close/>
                <a:moveTo>
                  <a:pt x="29" y="15658"/>
                </a:moveTo>
                <a:cubicBezTo>
                  <a:pt x="19" y="15653"/>
                  <a:pt x="13" y="15698"/>
                  <a:pt x="13" y="15779"/>
                </a:cubicBezTo>
                <a:cubicBezTo>
                  <a:pt x="13" y="15886"/>
                  <a:pt x="25" y="15930"/>
                  <a:pt x="39" y="15876"/>
                </a:cubicBezTo>
                <a:cubicBezTo>
                  <a:pt x="53" y="15823"/>
                  <a:pt x="53" y="15735"/>
                  <a:pt x="39" y="15681"/>
                </a:cubicBezTo>
                <a:cubicBezTo>
                  <a:pt x="35" y="15667"/>
                  <a:pt x="32" y="15660"/>
                  <a:pt x="29" y="15658"/>
                </a:cubicBezTo>
                <a:close/>
                <a:moveTo>
                  <a:pt x="29" y="16049"/>
                </a:moveTo>
                <a:cubicBezTo>
                  <a:pt x="19" y="16039"/>
                  <a:pt x="12" y="16073"/>
                  <a:pt x="11" y="16142"/>
                </a:cubicBezTo>
                <a:cubicBezTo>
                  <a:pt x="10" y="16235"/>
                  <a:pt x="21" y="16280"/>
                  <a:pt x="36" y="16242"/>
                </a:cubicBezTo>
                <a:cubicBezTo>
                  <a:pt x="52" y="16204"/>
                  <a:pt x="53" y="16128"/>
                  <a:pt x="39" y="16074"/>
                </a:cubicBezTo>
                <a:cubicBezTo>
                  <a:pt x="35" y="16060"/>
                  <a:pt x="32" y="16052"/>
                  <a:pt x="29" y="16049"/>
                </a:cubicBezTo>
                <a:close/>
                <a:moveTo>
                  <a:pt x="32" y="16450"/>
                </a:moveTo>
                <a:cubicBezTo>
                  <a:pt x="24" y="16441"/>
                  <a:pt x="18" y="16525"/>
                  <a:pt x="18" y="16675"/>
                </a:cubicBezTo>
                <a:cubicBezTo>
                  <a:pt x="18" y="16875"/>
                  <a:pt x="28" y="16956"/>
                  <a:pt x="41" y="16856"/>
                </a:cubicBezTo>
                <a:cubicBezTo>
                  <a:pt x="53" y="16756"/>
                  <a:pt x="53" y="16592"/>
                  <a:pt x="41" y="16492"/>
                </a:cubicBezTo>
                <a:cubicBezTo>
                  <a:pt x="38" y="16467"/>
                  <a:pt x="35" y="16454"/>
                  <a:pt x="32" y="16450"/>
                </a:cubicBezTo>
                <a:close/>
                <a:moveTo>
                  <a:pt x="29" y="17112"/>
                </a:moveTo>
                <a:cubicBezTo>
                  <a:pt x="19" y="17102"/>
                  <a:pt x="12" y="17137"/>
                  <a:pt x="11" y="17206"/>
                </a:cubicBezTo>
                <a:cubicBezTo>
                  <a:pt x="10" y="17298"/>
                  <a:pt x="21" y="17343"/>
                  <a:pt x="36" y="17305"/>
                </a:cubicBezTo>
                <a:cubicBezTo>
                  <a:pt x="52" y="17267"/>
                  <a:pt x="53" y="17191"/>
                  <a:pt x="39" y="17137"/>
                </a:cubicBezTo>
                <a:cubicBezTo>
                  <a:pt x="35" y="17123"/>
                  <a:pt x="32" y="17115"/>
                  <a:pt x="29" y="17112"/>
                </a:cubicBezTo>
                <a:close/>
                <a:moveTo>
                  <a:pt x="29" y="17449"/>
                </a:moveTo>
                <a:cubicBezTo>
                  <a:pt x="19" y="17444"/>
                  <a:pt x="13" y="17489"/>
                  <a:pt x="13" y="17570"/>
                </a:cubicBezTo>
                <a:cubicBezTo>
                  <a:pt x="13" y="17677"/>
                  <a:pt x="25" y="17721"/>
                  <a:pt x="39" y="17667"/>
                </a:cubicBezTo>
                <a:cubicBezTo>
                  <a:pt x="53" y="17614"/>
                  <a:pt x="53" y="17526"/>
                  <a:pt x="39" y="17472"/>
                </a:cubicBezTo>
                <a:cubicBezTo>
                  <a:pt x="35" y="17458"/>
                  <a:pt x="32" y="17451"/>
                  <a:pt x="29" y="17449"/>
                </a:cubicBezTo>
                <a:close/>
                <a:moveTo>
                  <a:pt x="29" y="17840"/>
                </a:moveTo>
                <a:cubicBezTo>
                  <a:pt x="19" y="17830"/>
                  <a:pt x="12" y="17865"/>
                  <a:pt x="11" y="17934"/>
                </a:cubicBezTo>
                <a:cubicBezTo>
                  <a:pt x="10" y="18026"/>
                  <a:pt x="21" y="18071"/>
                  <a:pt x="36" y="18033"/>
                </a:cubicBezTo>
                <a:cubicBezTo>
                  <a:pt x="52" y="17995"/>
                  <a:pt x="53" y="17919"/>
                  <a:pt x="39" y="17865"/>
                </a:cubicBezTo>
                <a:cubicBezTo>
                  <a:pt x="35" y="17851"/>
                  <a:pt x="32" y="17843"/>
                  <a:pt x="29" y="17840"/>
                </a:cubicBezTo>
                <a:close/>
                <a:moveTo>
                  <a:pt x="29" y="18177"/>
                </a:moveTo>
                <a:cubicBezTo>
                  <a:pt x="19" y="18172"/>
                  <a:pt x="13" y="18217"/>
                  <a:pt x="13" y="18298"/>
                </a:cubicBezTo>
                <a:cubicBezTo>
                  <a:pt x="13" y="18405"/>
                  <a:pt x="25" y="18449"/>
                  <a:pt x="39" y="18395"/>
                </a:cubicBezTo>
                <a:cubicBezTo>
                  <a:pt x="53" y="18342"/>
                  <a:pt x="53" y="18254"/>
                  <a:pt x="39" y="18200"/>
                </a:cubicBezTo>
                <a:cubicBezTo>
                  <a:pt x="35" y="18186"/>
                  <a:pt x="32" y="18179"/>
                  <a:pt x="29" y="18177"/>
                </a:cubicBezTo>
                <a:close/>
                <a:moveTo>
                  <a:pt x="29" y="18567"/>
                </a:moveTo>
                <a:cubicBezTo>
                  <a:pt x="19" y="18557"/>
                  <a:pt x="12" y="18592"/>
                  <a:pt x="11" y="18661"/>
                </a:cubicBezTo>
                <a:cubicBezTo>
                  <a:pt x="10" y="18754"/>
                  <a:pt x="21" y="18799"/>
                  <a:pt x="36" y="18761"/>
                </a:cubicBezTo>
                <a:cubicBezTo>
                  <a:pt x="52" y="18723"/>
                  <a:pt x="53" y="18647"/>
                  <a:pt x="39" y="18593"/>
                </a:cubicBezTo>
                <a:cubicBezTo>
                  <a:pt x="35" y="18579"/>
                  <a:pt x="32" y="18570"/>
                  <a:pt x="29" y="18567"/>
                </a:cubicBezTo>
                <a:close/>
                <a:moveTo>
                  <a:pt x="32" y="18969"/>
                </a:moveTo>
                <a:cubicBezTo>
                  <a:pt x="24" y="18960"/>
                  <a:pt x="18" y="19043"/>
                  <a:pt x="18" y="19193"/>
                </a:cubicBezTo>
                <a:cubicBezTo>
                  <a:pt x="18" y="19393"/>
                  <a:pt x="28" y="19475"/>
                  <a:pt x="41" y="19375"/>
                </a:cubicBezTo>
                <a:cubicBezTo>
                  <a:pt x="53" y="19275"/>
                  <a:pt x="53" y="19111"/>
                  <a:pt x="41" y="19011"/>
                </a:cubicBezTo>
                <a:cubicBezTo>
                  <a:pt x="38" y="18986"/>
                  <a:pt x="35" y="18973"/>
                  <a:pt x="32" y="18969"/>
                </a:cubicBezTo>
                <a:close/>
                <a:moveTo>
                  <a:pt x="29" y="19631"/>
                </a:moveTo>
                <a:cubicBezTo>
                  <a:pt x="19" y="19621"/>
                  <a:pt x="12" y="19656"/>
                  <a:pt x="11" y="19725"/>
                </a:cubicBezTo>
                <a:cubicBezTo>
                  <a:pt x="10" y="19817"/>
                  <a:pt x="21" y="19862"/>
                  <a:pt x="36" y="19824"/>
                </a:cubicBezTo>
                <a:cubicBezTo>
                  <a:pt x="52" y="19786"/>
                  <a:pt x="53" y="19710"/>
                  <a:pt x="39" y="19656"/>
                </a:cubicBezTo>
                <a:cubicBezTo>
                  <a:pt x="35" y="19642"/>
                  <a:pt x="32" y="19634"/>
                  <a:pt x="29" y="19631"/>
                </a:cubicBezTo>
                <a:close/>
                <a:moveTo>
                  <a:pt x="29" y="19968"/>
                </a:moveTo>
                <a:cubicBezTo>
                  <a:pt x="19" y="19963"/>
                  <a:pt x="13" y="20008"/>
                  <a:pt x="13" y="20089"/>
                </a:cubicBezTo>
                <a:cubicBezTo>
                  <a:pt x="13" y="20196"/>
                  <a:pt x="25" y="20240"/>
                  <a:pt x="39" y="20186"/>
                </a:cubicBezTo>
                <a:cubicBezTo>
                  <a:pt x="53" y="20133"/>
                  <a:pt x="53" y="20045"/>
                  <a:pt x="39" y="19991"/>
                </a:cubicBezTo>
                <a:cubicBezTo>
                  <a:pt x="35" y="19977"/>
                  <a:pt x="32" y="19970"/>
                  <a:pt x="29" y="19968"/>
                </a:cubicBezTo>
                <a:close/>
                <a:moveTo>
                  <a:pt x="29" y="20359"/>
                </a:moveTo>
                <a:cubicBezTo>
                  <a:pt x="19" y="20349"/>
                  <a:pt x="12" y="20383"/>
                  <a:pt x="11" y="20452"/>
                </a:cubicBezTo>
                <a:cubicBezTo>
                  <a:pt x="10" y="20545"/>
                  <a:pt x="21" y="20590"/>
                  <a:pt x="36" y="20552"/>
                </a:cubicBezTo>
                <a:cubicBezTo>
                  <a:pt x="52" y="20514"/>
                  <a:pt x="53" y="20438"/>
                  <a:pt x="39" y="20384"/>
                </a:cubicBezTo>
                <a:cubicBezTo>
                  <a:pt x="35" y="20370"/>
                  <a:pt x="32" y="20362"/>
                  <a:pt x="29" y="20359"/>
                </a:cubicBezTo>
                <a:close/>
                <a:moveTo>
                  <a:pt x="29" y="20695"/>
                </a:moveTo>
                <a:cubicBezTo>
                  <a:pt x="19" y="20690"/>
                  <a:pt x="13" y="20736"/>
                  <a:pt x="13" y="20817"/>
                </a:cubicBezTo>
                <a:cubicBezTo>
                  <a:pt x="13" y="20924"/>
                  <a:pt x="25" y="20968"/>
                  <a:pt x="39" y="20914"/>
                </a:cubicBezTo>
                <a:cubicBezTo>
                  <a:pt x="53" y="20861"/>
                  <a:pt x="53" y="20773"/>
                  <a:pt x="39" y="20719"/>
                </a:cubicBezTo>
                <a:cubicBezTo>
                  <a:pt x="35" y="20705"/>
                  <a:pt x="32" y="20697"/>
                  <a:pt x="29" y="20695"/>
                </a:cubicBezTo>
                <a:close/>
                <a:moveTo>
                  <a:pt x="29" y="21086"/>
                </a:moveTo>
                <a:cubicBezTo>
                  <a:pt x="19" y="21076"/>
                  <a:pt x="12" y="21111"/>
                  <a:pt x="11" y="21180"/>
                </a:cubicBezTo>
                <a:cubicBezTo>
                  <a:pt x="10" y="21273"/>
                  <a:pt x="21" y="21317"/>
                  <a:pt x="36" y="21279"/>
                </a:cubicBezTo>
                <a:cubicBezTo>
                  <a:pt x="52" y="21241"/>
                  <a:pt x="53" y="21165"/>
                  <a:pt x="39" y="21111"/>
                </a:cubicBezTo>
                <a:cubicBezTo>
                  <a:pt x="35" y="21097"/>
                  <a:pt x="32" y="21089"/>
                  <a:pt x="29" y="2108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3" name="'L, C, G' Heart Stained Glass _ no background.jpeg" descr="'L, C, G' Heart Stained Glass _ no backgroun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81301" y="575109"/>
            <a:ext cx="2360797" cy="2360797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he cycle of doing"/>
          <p:cNvSpPr txBox="1"/>
          <p:nvPr>
            <p:ph type="title" idx="4294967295"/>
          </p:nvPr>
        </p:nvSpPr>
        <p:spPr>
          <a:xfrm>
            <a:off x="2912317" y="1037865"/>
            <a:ext cx="10477501" cy="1435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781C5"/>
                </a:solidFill>
              </a:defRPr>
            </a:lvl1pPr>
          </a:lstStyle>
          <a:p>
            <a:pPr/>
            <a:r>
              <a:t>The cycle of doing</a:t>
            </a:r>
          </a:p>
        </p:txBody>
      </p:sp>
      <p:sp>
        <p:nvSpPr>
          <p:cNvPr id="225" name="I am what I achieve"/>
          <p:cNvSpPr/>
          <p:nvPr/>
        </p:nvSpPr>
        <p:spPr>
          <a:xfrm>
            <a:off x="507672" y="2124081"/>
            <a:ext cx="15286791" cy="11187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" y="0"/>
                </a:moveTo>
                <a:lnTo>
                  <a:pt x="21600" y="36"/>
                </a:lnTo>
                <a:lnTo>
                  <a:pt x="21538" y="21600"/>
                </a:lnTo>
                <a:lnTo>
                  <a:pt x="12266" y="21508"/>
                </a:lnTo>
                <a:lnTo>
                  <a:pt x="9679" y="14391"/>
                </a:lnTo>
                <a:lnTo>
                  <a:pt x="8115" y="14065"/>
                </a:lnTo>
                <a:lnTo>
                  <a:pt x="6550" y="13739"/>
                </a:lnTo>
                <a:cubicBezTo>
                  <a:pt x="6390" y="13513"/>
                  <a:pt x="6217" y="13304"/>
                  <a:pt x="6033" y="13115"/>
                </a:cubicBezTo>
                <a:cubicBezTo>
                  <a:pt x="5218" y="12277"/>
                  <a:pt x="4216" y="11849"/>
                  <a:pt x="3195" y="11902"/>
                </a:cubicBezTo>
                <a:lnTo>
                  <a:pt x="2969" y="10711"/>
                </a:lnTo>
                <a:lnTo>
                  <a:pt x="0" y="10718"/>
                </a:lnTo>
                <a:lnTo>
                  <a:pt x="3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defRPr i="1" sz="4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z="4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I am what I achieve</a:t>
            </a: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</p:txBody>
      </p:sp>
      <p:grpSp>
        <p:nvGrpSpPr>
          <p:cNvPr id="266" name="Group"/>
          <p:cNvGrpSpPr/>
          <p:nvPr/>
        </p:nvGrpSpPr>
        <p:grpSpPr>
          <a:xfrm>
            <a:off x="9772480" y="2024147"/>
            <a:ext cx="11638017" cy="10653244"/>
            <a:chOff x="-38100" y="-50799"/>
            <a:chExt cx="11638014" cy="10653242"/>
          </a:xfrm>
        </p:grpSpPr>
        <p:grpSp>
          <p:nvGrpSpPr>
            <p:cNvPr id="228" name="I want to feel I am worth something"/>
            <p:cNvGrpSpPr/>
            <p:nvPr/>
          </p:nvGrpSpPr>
          <p:grpSpPr>
            <a:xfrm>
              <a:off x="514459" y="2747927"/>
              <a:ext cx="2191688" cy="2082485"/>
              <a:chOff x="0" y="0"/>
              <a:chExt cx="2191686" cy="2082483"/>
            </a:xfrm>
          </p:grpSpPr>
          <p:sp>
            <p:nvSpPr>
              <p:cNvPr id="227" name="I want to feel I am worth something"/>
              <p:cNvSpPr/>
              <p:nvPr/>
            </p:nvSpPr>
            <p:spPr>
              <a:xfrm>
                <a:off x="38100" y="38100"/>
                <a:ext cx="2115487" cy="2006284"/>
              </a:xfrm>
              <a:prstGeom prst="roundRect">
                <a:avLst>
                  <a:gd name="adj" fmla="val 19771"/>
                </a:avLst>
              </a:prstGeom>
              <a:solidFill>
                <a:srgbClr val="B5D2ED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defTabSz="450000">
                  <a:defRPr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lvl1pPr>
              </a:lstStyle>
              <a:p>
                <a:pPr/>
                <a:r>
                  <a:t>I want to feel I am worth something</a:t>
                </a:r>
              </a:p>
            </p:txBody>
          </p:sp>
          <p:pic>
            <p:nvPicPr>
              <p:cNvPr id="226" name="I want to feel I am worth something I want to feel I am worth something" descr="I want to feel I am worth something I want to feel I am worth somethin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2191687" cy="2082484"/>
              </a:xfrm>
              <a:prstGeom prst="rect">
                <a:avLst/>
              </a:prstGeom>
              <a:effectLst/>
            </p:spPr>
          </p:pic>
        </p:grpSp>
        <p:pic>
          <p:nvPicPr>
            <p:cNvPr id="229" name="Line Line" descr="Line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001366" y="4039232"/>
              <a:ext cx="2363992" cy="1584809"/>
            </a:xfrm>
            <a:prstGeom prst="rect">
              <a:avLst/>
            </a:prstGeom>
            <a:effectLst/>
          </p:spPr>
        </p:pic>
        <p:grpSp>
          <p:nvGrpSpPr>
            <p:cNvPr id="233" name="I worry that I’m not worth anything"/>
            <p:cNvGrpSpPr/>
            <p:nvPr/>
          </p:nvGrpSpPr>
          <p:grpSpPr>
            <a:xfrm>
              <a:off x="5373632" y="5447765"/>
              <a:ext cx="2695578" cy="1707134"/>
              <a:chOff x="0" y="0"/>
              <a:chExt cx="2695577" cy="1707133"/>
            </a:xfrm>
          </p:grpSpPr>
          <p:sp>
            <p:nvSpPr>
              <p:cNvPr id="232" name="I worry that I’m not worth anything"/>
              <p:cNvSpPr/>
              <p:nvPr/>
            </p:nvSpPr>
            <p:spPr>
              <a:xfrm>
                <a:off x="38100" y="38100"/>
                <a:ext cx="2619378" cy="1630934"/>
              </a:xfrm>
              <a:prstGeom prst="roundRect">
                <a:avLst>
                  <a:gd name="adj" fmla="val 22727"/>
                </a:avLst>
              </a:prstGeom>
              <a:solidFill>
                <a:srgbClr val="DAE8F4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defTabSz="450000">
                  <a:defRPr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lvl1pPr>
              </a:lstStyle>
              <a:p>
                <a:pPr/>
                <a:r>
                  <a:t>I worry that I’m not worth anything</a:t>
                </a:r>
              </a:p>
            </p:txBody>
          </p:sp>
          <p:pic>
            <p:nvPicPr>
              <p:cNvPr id="231" name="I worry that I’m not worth anything I worry that I’m not worth anything" descr="I worry that I’m not worth anything I worry that I’m not worth anything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2695578" cy="1707134"/>
              </a:xfrm>
              <a:prstGeom prst="rect">
                <a:avLst/>
              </a:prstGeom>
              <a:effectLst/>
            </p:spPr>
          </p:pic>
        </p:grpSp>
        <p:grpSp>
          <p:nvGrpSpPr>
            <p:cNvPr id="236" name="I strive to achieve or for possessions."/>
            <p:cNvGrpSpPr/>
            <p:nvPr/>
          </p:nvGrpSpPr>
          <p:grpSpPr>
            <a:xfrm>
              <a:off x="8797506" y="2864816"/>
              <a:ext cx="2802409" cy="1660492"/>
              <a:chOff x="0" y="0"/>
              <a:chExt cx="2802408" cy="1660491"/>
            </a:xfrm>
          </p:grpSpPr>
          <p:sp>
            <p:nvSpPr>
              <p:cNvPr id="235" name="I strive to achieve or for possessions."/>
              <p:cNvSpPr/>
              <p:nvPr/>
            </p:nvSpPr>
            <p:spPr>
              <a:xfrm>
                <a:off x="38100" y="38100"/>
                <a:ext cx="2726209" cy="1584292"/>
              </a:xfrm>
              <a:prstGeom prst="roundRect">
                <a:avLst>
                  <a:gd name="adj" fmla="val 25906"/>
                </a:avLst>
              </a:prstGeom>
              <a:solidFill>
                <a:srgbClr val="DAE8F4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defTabSz="450000">
                  <a:defRPr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lvl1pPr>
              </a:lstStyle>
              <a:p>
                <a:pPr/>
                <a:r>
                  <a:t>I strive to achieve or for possessions.</a:t>
                </a:r>
              </a:p>
            </p:txBody>
          </p:sp>
          <p:pic>
            <p:nvPicPr>
              <p:cNvPr id="234" name="I strive to achieve or for possessions. I strive to achieve or for possessions." descr="I strive to achieve or for possessions. I strive to achieve or for possessions.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2802409" cy="1660492"/>
              </a:xfrm>
              <a:prstGeom prst="rect">
                <a:avLst/>
              </a:prstGeom>
              <a:effectLst/>
            </p:spPr>
          </p:pic>
        </p:grpSp>
        <p:pic>
          <p:nvPicPr>
            <p:cNvPr id="237" name="Line Line" descr="Line 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141276" y="4651339"/>
              <a:ext cx="1497805" cy="1154634"/>
            </a:xfrm>
            <a:prstGeom prst="rect">
              <a:avLst/>
            </a:prstGeom>
            <a:effectLst/>
          </p:spPr>
        </p:pic>
        <p:grpSp>
          <p:nvGrpSpPr>
            <p:cNvPr id="241" name="Feelings of worth are fleeting. Am I good enough?"/>
            <p:cNvGrpSpPr/>
            <p:nvPr/>
          </p:nvGrpSpPr>
          <p:grpSpPr>
            <a:xfrm>
              <a:off x="4092069" y="-50800"/>
              <a:ext cx="2722914" cy="2127911"/>
              <a:chOff x="0" y="0"/>
              <a:chExt cx="2722913" cy="2127910"/>
            </a:xfrm>
          </p:grpSpPr>
          <p:sp>
            <p:nvSpPr>
              <p:cNvPr id="240" name="Feelings of worth are fleeting. Am I good enough?"/>
              <p:cNvSpPr/>
              <p:nvPr/>
            </p:nvSpPr>
            <p:spPr>
              <a:xfrm>
                <a:off x="50800" y="50800"/>
                <a:ext cx="2621314" cy="2026311"/>
              </a:xfrm>
              <a:prstGeom prst="roundRect">
                <a:avLst>
                  <a:gd name="adj" fmla="val 18293"/>
                </a:avLst>
              </a:prstGeom>
              <a:solidFill>
                <a:srgbClr val="DAE8F4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defTabSz="450000">
                  <a:defRPr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lvl1pPr>
              </a:lstStyle>
              <a:p>
                <a:pPr/>
                <a:r>
                  <a:t>Feelings of worth are fleeting. Am I good enough?</a:t>
                </a:r>
              </a:p>
            </p:txBody>
          </p:sp>
          <p:pic>
            <p:nvPicPr>
              <p:cNvPr id="239" name="Feelings of worth are fleeting. Am I good enough? Feelings of worth are fleeting. Am I good enough?" descr="Feelings of worth are fleeting. Am I good enough? Feelings of worth are fleeting. Am I good enough?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2722914" cy="2127911"/>
              </a:xfrm>
              <a:prstGeom prst="rect">
                <a:avLst/>
              </a:prstGeom>
              <a:effectLst/>
            </p:spPr>
          </p:pic>
        </p:grpSp>
        <p:pic>
          <p:nvPicPr>
            <p:cNvPr id="242" name="Line Line" descr="Line 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0101411" y="1664120"/>
              <a:ext cx="366915" cy="1128630"/>
            </a:xfrm>
            <a:prstGeom prst="rect">
              <a:avLst/>
            </a:prstGeom>
            <a:effectLst/>
          </p:spPr>
        </p:pic>
        <p:pic>
          <p:nvPicPr>
            <p:cNvPr id="244" name="Line Line" descr="Line 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917808" y="1102930"/>
              <a:ext cx="2068507" cy="1553716"/>
            </a:xfrm>
            <a:prstGeom prst="rect">
              <a:avLst/>
            </a:prstGeom>
            <a:effectLst/>
          </p:spPr>
        </p:pic>
        <p:pic>
          <p:nvPicPr>
            <p:cNvPr id="246" name="Line Shape" descr="Line Shap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914130" y="3261309"/>
              <a:ext cx="5734356" cy="661812"/>
            </a:xfrm>
            <a:prstGeom prst="rect">
              <a:avLst/>
            </a:prstGeom>
            <a:effectLst/>
          </p:spPr>
        </p:pic>
        <p:grpSp>
          <p:nvGrpSpPr>
            <p:cNvPr id="250" name="I don’t see the point of trying to achieve anything."/>
            <p:cNvGrpSpPr/>
            <p:nvPr/>
          </p:nvGrpSpPr>
          <p:grpSpPr>
            <a:xfrm>
              <a:off x="3408755" y="8820487"/>
              <a:ext cx="3405792" cy="1781956"/>
              <a:chOff x="0" y="0"/>
              <a:chExt cx="3405790" cy="1781955"/>
            </a:xfrm>
          </p:grpSpPr>
          <p:sp>
            <p:nvSpPr>
              <p:cNvPr id="249" name="I don’t see the point of trying to achieve anything."/>
              <p:cNvSpPr/>
              <p:nvPr/>
            </p:nvSpPr>
            <p:spPr>
              <a:xfrm>
                <a:off x="50800" y="50800"/>
                <a:ext cx="3304191" cy="1680356"/>
              </a:xfrm>
              <a:prstGeom prst="roundRect">
                <a:avLst>
                  <a:gd name="adj" fmla="val 22059"/>
                </a:avLst>
              </a:prstGeom>
              <a:solidFill>
                <a:srgbClr val="DAE8F4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defTabSz="450000">
                  <a:defRPr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lvl1pPr>
              </a:lstStyle>
              <a:p>
                <a:pPr/>
                <a:r>
                  <a:t>I don’t see the point of trying to achieve anything.</a:t>
                </a:r>
              </a:p>
            </p:txBody>
          </p:sp>
          <p:pic>
            <p:nvPicPr>
              <p:cNvPr id="248" name="I don’t see the point of trying to achieve anything. I don’t see the point of trying to achieve anything." descr="I don’t see the point of trying to achieve anything. I don’t see the point of trying to achieve anything."/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0" y="0"/>
                <a:ext cx="3405791" cy="1781956"/>
              </a:xfrm>
              <a:prstGeom prst="rect">
                <a:avLst/>
              </a:prstGeom>
              <a:effectLst/>
            </p:spPr>
          </p:pic>
        </p:grpSp>
        <p:pic>
          <p:nvPicPr>
            <p:cNvPr id="251" name="Line Line" descr="Line 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5646734" y="7435421"/>
              <a:ext cx="1044660" cy="1347489"/>
            </a:xfrm>
            <a:prstGeom prst="rect">
              <a:avLst/>
            </a:prstGeom>
            <a:effectLst/>
          </p:spPr>
        </p:pic>
        <p:grpSp>
          <p:nvGrpSpPr>
            <p:cNvPr id="255" name="Doing nothing makes me feel useless and worthless"/>
            <p:cNvGrpSpPr/>
            <p:nvPr/>
          </p:nvGrpSpPr>
          <p:grpSpPr>
            <a:xfrm>
              <a:off x="-38100" y="6362076"/>
              <a:ext cx="2885337" cy="2086635"/>
              <a:chOff x="0" y="0"/>
              <a:chExt cx="2885336" cy="2086633"/>
            </a:xfrm>
          </p:grpSpPr>
          <p:sp>
            <p:nvSpPr>
              <p:cNvPr id="254" name="Doing nothing makes me feel useless and worthless"/>
              <p:cNvSpPr/>
              <p:nvPr/>
            </p:nvSpPr>
            <p:spPr>
              <a:xfrm>
                <a:off x="38100" y="38100"/>
                <a:ext cx="2809137" cy="2010434"/>
              </a:xfrm>
              <a:prstGeom prst="roundRect">
                <a:avLst>
                  <a:gd name="adj" fmla="val 18987"/>
                </a:avLst>
              </a:prstGeom>
              <a:solidFill>
                <a:srgbClr val="DAE8F4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defTabSz="450000">
                  <a:defRPr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lvl1pPr>
              </a:lstStyle>
              <a:p>
                <a:pPr/>
                <a:r>
                  <a:t>Doing nothing makes me feel useless and worthless</a:t>
                </a:r>
              </a:p>
            </p:txBody>
          </p:sp>
          <p:pic>
            <p:nvPicPr>
              <p:cNvPr id="253" name="Doing nothing makes me feel useless and worthless Doing nothing makes me feel useless and worthless" descr="Doing nothing makes me feel useless and worthless Doing nothing makes me feel useless and worthless"/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0" y="0"/>
                <a:ext cx="2885337" cy="2086634"/>
              </a:xfrm>
              <a:prstGeom prst="rect">
                <a:avLst/>
              </a:prstGeom>
              <a:effectLst/>
            </p:spPr>
          </p:pic>
        </p:grpSp>
        <p:pic>
          <p:nvPicPr>
            <p:cNvPr id="256" name="Line Line" descr="Line 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642255" y="8610787"/>
              <a:ext cx="1582455" cy="956486"/>
            </a:xfrm>
            <a:prstGeom prst="rect">
              <a:avLst/>
            </a:prstGeom>
            <a:effectLst/>
          </p:spPr>
        </p:pic>
        <p:pic>
          <p:nvPicPr>
            <p:cNvPr id="258" name="Line Line" descr="Line 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952628" y="4978254"/>
              <a:ext cx="595636" cy="1297796"/>
            </a:xfrm>
            <a:prstGeom prst="rect">
              <a:avLst/>
            </a:prstGeom>
            <a:effectLst/>
          </p:spPr>
        </p:pic>
        <p:grpSp>
          <p:nvGrpSpPr>
            <p:cNvPr id="262" name="I succeed!…"/>
            <p:cNvGrpSpPr/>
            <p:nvPr/>
          </p:nvGrpSpPr>
          <p:grpSpPr>
            <a:xfrm>
              <a:off x="8978469" y="332566"/>
              <a:ext cx="2621445" cy="1361179"/>
              <a:chOff x="0" y="0"/>
              <a:chExt cx="2621444" cy="1361177"/>
            </a:xfrm>
          </p:grpSpPr>
          <p:sp>
            <p:nvSpPr>
              <p:cNvPr id="261" name="I succeed!…"/>
              <p:cNvSpPr/>
              <p:nvPr/>
            </p:nvSpPr>
            <p:spPr>
              <a:xfrm>
                <a:off x="38100" y="38100"/>
                <a:ext cx="2545245" cy="1284978"/>
              </a:xfrm>
              <a:prstGeom prst="roundRect">
                <a:avLst>
                  <a:gd name="adj" fmla="val 28846"/>
                </a:avLst>
              </a:prstGeom>
              <a:solidFill>
                <a:srgbClr val="DAE8F4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/>
              <a:p>
                <a:pPr defTabSz="450000">
                  <a:defRPr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pPr>
                <a:r>
                  <a:t>I succeed! </a:t>
                </a:r>
              </a:p>
              <a:p>
                <a:pPr defTabSz="450000">
                  <a:defRPr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pPr>
                <a:r>
                  <a:t>I feel great!</a:t>
                </a:r>
              </a:p>
            </p:txBody>
          </p:sp>
          <p:pic>
            <p:nvPicPr>
              <p:cNvPr id="260" name="I succeed!… I succeed! I feel great!" descr="I succeed!… I succeed! I feel great!"/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0" y="0"/>
                <a:ext cx="2621445" cy="1361178"/>
              </a:xfrm>
              <a:prstGeom prst="rect">
                <a:avLst/>
              </a:prstGeom>
              <a:effectLst/>
            </p:spPr>
          </p:pic>
        </p:grpSp>
        <p:pic>
          <p:nvPicPr>
            <p:cNvPr id="263" name="Line Line" descr="Line 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 rot="21312341">
              <a:off x="6873199" y="559937"/>
              <a:ext cx="1989495" cy="714752"/>
            </a:xfrm>
            <a:prstGeom prst="rect">
              <a:avLst/>
            </a:prstGeom>
            <a:effectLst/>
          </p:spPr>
        </p:pic>
        <p:sp>
          <p:nvSpPr>
            <p:cNvPr id="265" name="Oops!"/>
            <p:cNvSpPr txBox="1"/>
            <p:nvPr/>
          </p:nvSpPr>
          <p:spPr>
            <a:xfrm>
              <a:off x="4235319" y="3279282"/>
              <a:ext cx="2436414" cy="831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defTabSz="450000">
                <a:defRPr sz="2600">
                  <a:solidFill>
                    <a:srgbClr val="426578"/>
                  </a:solidFill>
                  <a:latin typeface="Raleway Thin Regular"/>
                  <a:ea typeface="Raleway Thin Regular"/>
                  <a:cs typeface="Raleway Thin Regular"/>
                  <a:sym typeface="Raleway Thin Regular"/>
                </a:defRPr>
              </a:lvl1pPr>
            </a:lstStyle>
            <a:p>
              <a:pPr/>
              <a:r>
                <a:t>Oops!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church uncorked loved called gifted.jpg" descr="church uncorked loved called gifted.jpg"/>
          <p:cNvPicPr>
            <a:picLocks noChangeAspect="1"/>
          </p:cNvPicPr>
          <p:nvPr/>
        </p:nvPicPr>
        <p:blipFill>
          <a:blip r:embed="rId2">
            <a:extLst/>
          </a:blip>
          <a:srcRect l="48552" t="11588" r="7445" b="4054"/>
          <a:stretch>
            <a:fillRect/>
          </a:stretch>
        </p:blipFill>
        <p:spPr>
          <a:xfrm>
            <a:off x="26657584" y="1430962"/>
            <a:ext cx="7795910" cy="11209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2318" y="0"/>
                </a:moveTo>
                <a:lnTo>
                  <a:pt x="2275" y="227"/>
                </a:lnTo>
                <a:lnTo>
                  <a:pt x="2275" y="230"/>
                </a:lnTo>
                <a:lnTo>
                  <a:pt x="2274" y="234"/>
                </a:lnTo>
                <a:cubicBezTo>
                  <a:pt x="2263" y="294"/>
                  <a:pt x="2246" y="357"/>
                  <a:pt x="2227" y="413"/>
                </a:cubicBezTo>
                <a:cubicBezTo>
                  <a:pt x="2225" y="417"/>
                  <a:pt x="2224" y="422"/>
                  <a:pt x="2222" y="426"/>
                </a:cubicBezTo>
                <a:cubicBezTo>
                  <a:pt x="2203" y="483"/>
                  <a:pt x="2182" y="530"/>
                  <a:pt x="2164" y="553"/>
                </a:cubicBezTo>
                <a:cubicBezTo>
                  <a:pt x="2154" y="566"/>
                  <a:pt x="2146" y="584"/>
                  <a:pt x="2140" y="604"/>
                </a:cubicBezTo>
                <a:cubicBezTo>
                  <a:pt x="2200" y="724"/>
                  <a:pt x="2229" y="887"/>
                  <a:pt x="2195" y="1036"/>
                </a:cubicBezTo>
                <a:cubicBezTo>
                  <a:pt x="2167" y="1159"/>
                  <a:pt x="2139" y="1326"/>
                  <a:pt x="2133" y="1409"/>
                </a:cubicBezTo>
                <a:cubicBezTo>
                  <a:pt x="2128" y="1491"/>
                  <a:pt x="2105" y="1580"/>
                  <a:pt x="2083" y="1607"/>
                </a:cubicBezTo>
                <a:cubicBezTo>
                  <a:pt x="2061" y="1633"/>
                  <a:pt x="2039" y="1851"/>
                  <a:pt x="2033" y="2092"/>
                </a:cubicBezTo>
                <a:cubicBezTo>
                  <a:pt x="2028" y="2333"/>
                  <a:pt x="2010" y="2546"/>
                  <a:pt x="1994" y="2564"/>
                </a:cubicBezTo>
                <a:cubicBezTo>
                  <a:pt x="1977" y="2583"/>
                  <a:pt x="1946" y="2849"/>
                  <a:pt x="1925" y="3155"/>
                </a:cubicBezTo>
                <a:cubicBezTo>
                  <a:pt x="1903" y="3462"/>
                  <a:pt x="1869" y="3731"/>
                  <a:pt x="1850" y="3753"/>
                </a:cubicBezTo>
                <a:cubicBezTo>
                  <a:pt x="1830" y="3775"/>
                  <a:pt x="1797" y="4125"/>
                  <a:pt x="1776" y="4532"/>
                </a:cubicBezTo>
                <a:cubicBezTo>
                  <a:pt x="1755" y="4939"/>
                  <a:pt x="1711" y="5336"/>
                  <a:pt x="1679" y="5415"/>
                </a:cubicBezTo>
                <a:cubicBezTo>
                  <a:pt x="1647" y="5495"/>
                  <a:pt x="1630" y="5638"/>
                  <a:pt x="1640" y="5733"/>
                </a:cubicBezTo>
                <a:cubicBezTo>
                  <a:pt x="1648" y="5807"/>
                  <a:pt x="1635" y="5885"/>
                  <a:pt x="1611" y="5932"/>
                </a:cubicBezTo>
                <a:cubicBezTo>
                  <a:pt x="1574" y="6346"/>
                  <a:pt x="1479" y="7165"/>
                  <a:pt x="1353" y="8216"/>
                </a:cubicBezTo>
                <a:cubicBezTo>
                  <a:pt x="1335" y="8558"/>
                  <a:pt x="1285" y="9054"/>
                  <a:pt x="1207" y="9613"/>
                </a:cubicBezTo>
                <a:cubicBezTo>
                  <a:pt x="1154" y="9990"/>
                  <a:pt x="633" y="14476"/>
                  <a:pt x="215" y="18165"/>
                </a:cubicBezTo>
                <a:cubicBezTo>
                  <a:pt x="153" y="18708"/>
                  <a:pt x="76" y="19321"/>
                  <a:pt x="43" y="19524"/>
                </a:cubicBezTo>
                <a:cubicBezTo>
                  <a:pt x="15" y="19701"/>
                  <a:pt x="-2" y="19848"/>
                  <a:pt x="0" y="19892"/>
                </a:cubicBezTo>
                <a:cubicBezTo>
                  <a:pt x="27" y="19913"/>
                  <a:pt x="82" y="19922"/>
                  <a:pt x="170" y="19934"/>
                </a:cubicBezTo>
                <a:cubicBezTo>
                  <a:pt x="631" y="19986"/>
                  <a:pt x="2135" y="20115"/>
                  <a:pt x="4180" y="20282"/>
                </a:cubicBezTo>
                <a:cubicBezTo>
                  <a:pt x="5471" y="20385"/>
                  <a:pt x="6948" y="20500"/>
                  <a:pt x="8737" y="20635"/>
                </a:cubicBezTo>
                <a:cubicBezTo>
                  <a:pt x="8810" y="20640"/>
                  <a:pt x="8902" y="20647"/>
                  <a:pt x="8977" y="20652"/>
                </a:cubicBezTo>
                <a:cubicBezTo>
                  <a:pt x="9124" y="20663"/>
                  <a:pt x="9354" y="20679"/>
                  <a:pt x="9412" y="20684"/>
                </a:cubicBezTo>
                <a:cubicBezTo>
                  <a:pt x="9682" y="20706"/>
                  <a:pt x="11522" y="20847"/>
                  <a:pt x="12040" y="20885"/>
                </a:cubicBezTo>
                <a:cubicBezTo>
                  <a:pt x="12216" y="20898"/>
                  <a:pt x="12583" y="20929"/>
                  <a:pt x="12857" y="20955"/>
                </a:cubicBezTo>
                <a:cubicBezTo>
                  <a:pt x="12857" y="20955"/>
                  <a:pt x="12857" y="20955"/>
                  <a:pt x="12858" y="20955"/>
                </a:cubicBezTo>
                <a:cubicBezTo>
                  <a:pt x="14685" y="21101"/>
                  <a:pt x="16416" y="21243"/>
                  <a:pt x="17368" y="21328"/>
                </a:cubicBezTo>
                <a:cubicBezTo>
                  <a:pt x="19049" y="21478"/>
                  <a:pt x="20540" y="21600"/>
                  <a:pt x="20687" y="21600"/>
                </a:cubicBezTo>
                <a:cubicBezTo>
                  <a:pt x="20785" y="21600"/>
                  <a:pt x="20822" y="21584"/>
                  <a:pt x="20845" y="21394"/>
                </a:cubicBezTo>
                <a:lnTo>
                  <a:pt x="20862" y="21076"/>
                </a:lnTo>
                <a:cubicBezTo>
                  <a:pt x="20864" y="21052"/>
                  <a:pt x="20865" y="21035"/>
                  <a:pt x="20867" y="21013"/>
                </a:cubicBezTo>
                <a:cubicBezTo>
                  <a:pt x="20872" y="20839"/>
                  <a:pt x="20879" y="20648"/>
                  <a:pt x="20884" y="20538"/>
                </a:cubicBezTo>
                <a:cubicBezTo>
                  <a:pt x="20891" y="20399"/>
                  <a:pt x="20914" y="19692"/>
                  <a:pt x="20936" y="19004"/>
                </a:cubicBezTo>
                <a:cubicBezTo>
                  <a:pt x="20953" y="18432"/>
                  <a:pt x="20976" y="17700"/>
                  <a:pt x="21003" y="16862"/>
                </a:cubicBezTo>
                <a:cubicBezTo>
                  <a:pt x="21003" y="16857"/>
                  <a:pt x="21003" y="16851"/>
                  <a:pt x="21003" y="16847"/>
                </a:cubicBezTo>
                <a:cubicBezTo>
                  <a:pt x="21009" y="16654"/>
                  <a:pt x="21014" y="16510"/>
                  <a:pt x="21021" y="16311"/>
                </a:cubicBezTo>
                <a:cubicBezTo>
                  <a:pt x="21080" y="14530"/>
                  <a:pt x="21163" y="11705"/>
                  <a:pt x="21205" y="10033"/>
                </a:cubicBezTo>
                <a:cubicBezTo>
                  <a:pt x="21302" y="6170"/>
                  <a:pt x="21282" y="6441"/>
                  <a:pt x="21441" y="6448"/>
                </a:cubicBezTo>
                <a:cubicBezTo>
                  <a:pt x="21495" y="6420"/>
                  <a:pt x="21534" y="6387"/>
                  <a:pt x="21560" y="6350"/>
                </a:cubicBezTo>
                <a:cubicBezTo>
                  <a:pt x="21547" y="6346"/>
                  <a:pt x="21535" y="6339"/>
                  <a:pt x="21526" y="6330"/>
                </a:cubicBezTo>
                <a:cubicBezTo>
                  <a:pt x="21503" y="6304"/>
                  <a:pt x="21516" y="6270"/>
                  <a:pt x="21553" y="6254"/>
                </a:cubicBezTo>
                <a:cubicBezTo>
                  <a:pt x="21567" y="6248"/>
                  <a:pt x="21582" y="6247"/>
                  <a:pt x="21598" y="6247"/>
                </a:cubicBezTo>
                <a:cubicBezTo>
                  <a:pt x="21598" y="6241"/>
                  <a:pt x="21597" y="6236"/>
                  <a:pt x="21597" y="6230"/>
                </a:cubicBezTo>
                <a:cubicBezTo>
                  <a:pt x="21586" y="6217"/>
                  <a:pt x="21584" y="6201"/>
                  <a:pt x="21589" y="6188"/>
                </a:cubicBezTo>
                <a:cubicBezTo>
                  <a:pt x="21574" y="6140"/>
                  <a:pt x="21541" y="6093"/>
                  <a:pt x="21485" y="6052"/>
                </a:cubicBezTo>
                <a:cubicBezTo>
                  <a:pt x="21422" y="6005"/>
                  <a:pt x="21386" y="5970"/>
                  <a:pt x="21367" y="5915"/>
                </a:cubicBezTo>
                <a:lnTo>
                  <a:pt x="21333" y="5891"/>
                </a:lnTo>
                <a:lnTo>
                  <a:pt x="21384" y="4006"/>
                </a:lnTo>
                <a:cubicBezTo>
                  <a:pt x="21385" y="3984"/>
                  <a:pt x="21386" y="3966"/>
                  <a:pt x="21387" y="3944"/>
                </a:cubicBezTo>
                <a:cubicBezTo>
                  <a:pt x="21402" y="3362"/>
                  <a:pt x="21426" y="2746"/>
                  <a:pt x="21452" y="2365"/>
                </a:cubicBezTo>
                <a:cubicBezTo>
                  <a:pt x="21444" y="2213"/>
                  <a:pt x="21444" y="1993"/>
                  <a:pt x="21455" y="1702"/>
                </a:cubicBezTo>
                <a:lnTo>
                  <a:pt x="21483" y="960"/>
                </a:lnTo>
                <a:lnTo>
                  <a:pt x="21487" y="839"/>
                </a:lnTo>
                <a:lnTo>
                  <a:pt x="21482" y="839"/>
                </a:lnTo>
                <a:lnTo>
                  <a:pt x="21150" y="834"/>
                </a:lnTo>
                <a:cubicBezTo>
                  <a:pt x="20965" y="831"/>
                  <a:pt x="20717" y="821"/>
                  <a:pt x="20599" y="812"/>
                </a:cubicBezTo>
                <a:cubicBezTo>
                  <a:pt x="20545" y="808"/>
                  <a:pt x="20344" y="799"/>
                  <a:pt x="20205" y="792"/>
                </a:cubicBezTo>
                <a:cubicBezTo>
                  <a:pt x="20166" y="839"/>
                  <a:pt x="20089" y="841"/>
                  <a:pt x="20018" y="781"/>
                </a:cubicBezTo>
                <a:cubicBezTo>
                  <a:pt x="19956" y="778"/>
                  <a:pt x="19929" y="776"/>
                  <a:pt x="19865" y="772"/>
                </a:cubicBezTo>
                <a:cubicBezTo>
                  <a:pt x="19683" y="783"/>
                  <a:pt x="19330" y="774"/>
                  <a:pt x="18708" y="743"/>
                </a:cubicBezTo>
                <a:cubicBezTo>
                  <a:pt x="18041" y="709"/>
                  <a:pt x="17378" y="672"/>
                  <a:pt x="17236" y="659"/>
                </a:cubicBezTo>
                <a:cubicBezTo>
                  <a:pt x="17094" y="647"/>
                  <a:pt x="16705" y="627"/>
                  <a:pt x="16373" y="616"/>
                </a:cubicBezTo>
                <a:cubicBezTo>
                  <a:pt x="16041" y="606"/>
                  <a:pt x="15434" y="573"/>
                  <a:pt x="15024" y="544"/>
                </a:cubicBezTo>
                <a:cubicBezTo>
                  <a:pt x="14614" y="515"/>
                  <a:pt x="13990" y="479"/>
                  <a:pt x="13639" y="465"/>
                </a:cubicBezTo>
                <a:cubicBezTo>
                  <a:pt x="13287" y="451"/>
                  <a:pt x="12856" y="417"/>
                  <a:pt x="12680" y="391"/>
                </a:cubicBezTo>
                <a:cubicBezTo>
                  <a:pt x="12504" y="364"/>
                  <a:pt x="12116" y="334"/>
                  <a:pt x="11818" y="325"/>
                </a:cubicBezTo>
                <a:cubicBezTo>
                  <a:pt x="11520" y="316"/>
                  <a:pt x="11235" y="291"/>
                  <a:pt x="11186" y="270"/>
                </a:cubicBezTo>
                <a:cubicBezTo>
                  <a:pt x="11136" y="249"/>
                  <a:pt x="10652" y="235"/>
                  <a:pt x="10110" y="241"/>
                </a:cubicBezTo>
                <a:cubicBezTo>
                  <a:pt x="9569" y="246"/>
                  <a:pt x="9087" y="234"/>
                  <a:pt x="9039" y="213"/>
                </a:cubicBezTo>
                <a:cubicBezTo>
                  <a:pt x="8934" y="168"/>
                  <a:pt x="8930" y="168"/>
                  <a:pt x="7601" y="122"/>
                </a:cubicBezTo>
                <a:cubicBezTo>
                  <a:pt x="7456" y="117"/>
                  <a:pt x="7375" y="114"/>
                  <a:pt x="7246" y="109"/>
                </a:cubicBezTo>
                <a:cubicBezTo>
                  <a:pt x="7116" y="114"/>
                  <a:pt x="6970" y="108"/>
                  <a:pt x="6840" y="95"/>
                </a:cubicBezTo>
                <a:cubicBezTo>
                  <a:pt x="6633" y="87"/>
                  <a:pt x="6462" y="80"/>
                  <a:pt x="6325" y="74"/>
                </a:cubicBezTo>
                <a:cubicBezTo>
                  <a:pt x="6316" y="75"/>
                  <a:pt x="6308" y="74"/>
                  <a:pt x="6299" y="73"/>
                </a:cubicBezTo>
                <a:cubicBezTo>
                  <a:pt x="6145" y="66"/>
                  <a:pt x="5972" y="59"/>
                  <a:pt x="5931" y="55"/>
                </a:cubicBezTo>
                <a:cubicBezTo>
                  <a:pt x="5917" y="54"/>
                  <a:pt x="5233" y="43"/>
                  <a:pt x="4649" y="34"/>
                </a:cubicBezTo>
                <a:cubicBezTo>
                  <a:pt x="4607" y="41"/>
                  <a:pt x="4564" y="40"/>
                  <a:pt x="4520" y="32"/>
                </a:cubicBezTo>
                <a:cubicBezTo>
                  <a:pt x="4322" y="29"/>
                  <a:pt x="4330" y="29"/>
                  <a:pt x="4107" y="26"/>
                </a:cubicBezTo>
                <a:lnTo>
                  <a:pt x="2318" y="0"/>
                </a:lnTo>
                <a:close/>
                <a:moveTo>
                  <a:pt x="21277" y="5942"/>
                </a:moveTo>
                <a:cubicBezTo>
                  <a:pt x="21352" y="5944"/>
                  <a:pt x="21417" y="5988"/>
                  <a:pt x="21378" y="6032"/>
                </a:cubicBezTo>
                <a:cubicBezTo>
                  <a:pt x="21355" y="6058"/>
                  <a:pt x="21309" y="6079"/>
                  <a:pt x="21275" y="6079"/>
                </a:cubicBezTo>
                <a:cubicBezTo>
                  <a:pt x="21175" y="6079"/>
                  <a:pt x="21123" y="5990"/>
                  <a:pt x="21202" y="5956"/>
                </a:cubicBezTo>
                <a:cubicBezTo>
                  <a:pt x="21226" y="5946"/>
                  <a:pt x="21252" y="5941"/>
                  <a:pt x="21277" y="5942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69" name="L, C, G _ P, P, P _ Stained Glass Pattern _ 16.02.22.png" descr="L, C, G _ P, P, P _ Stained Glass Pattern _ 16.02.22.png"/>
          <p:cNvPicPr>
            <a:picLocks noChangeAspect="1"/>
          </p:cNvPicPr>
          <p:nvPr/>
        </p:nvPicPr>
        <p:blipFill>
          <a:blip r:embed="rId3">
            <a:alphaModFix amt="48833"/>
            <a:extLst/>
          </a:blip>
          <a:srcRect l="0" t="28" r="0" b="0"/>
          <a:stretch>
            <a:fillRect/>
          </a:stretch>
        </p:blipFill>
        <p:spPr>
          <a:xfrm flipH="1">
            <a:off x="-61863" y="3807240"/>
            <a:ext cx="9906001" cy="9903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30" y="0"/>
                </a:moveTo>
                <a:cubicBezTo>
                  <a:pt x="4969" y="0"/>
                  <a:pt x="4906" y="3"/>
                  <a:pt x="4856" y="10"/>
                </a:cubicBezTo>
                <a:cubicBezTo>
                  <a:pt x="4755" y="22"/>
                  <a:pt x="4823" y="33"/>
                  <a:pt x="5008" y="33"/>
                </a:cubicBezTo>
                <a:cubicBezTo>
                  <a:pt x="5193" y="33"/>
                  <a:pt x="5276" y="22"/>
                  <a:pt x="5191" y="10"/>
                </a:cubicBezTo>
                <a:cubicBezTo>
                  <a:pt x="5149" y="3"/>
                  <a:pt x="5090" y="0"/>
                  <a:pt x="5030" y="0"/>
                </a:cubicBezTo>
                <a:close/>
                <a:moveTo>
                  <a:pt x="19411" y="0"/>
                </a:moveTo>
                <a:cubicBezTo>
                  <a:pt x="19350" y="0"/>
                  <a:pt x="19287" y="3"/>
                  <a:pt x="19237" y="10"/>
                </a:cubicBezTo>
                <a:cubicBezTo>
                  <a:pt x="19136" y="22"/>
                  <a:pt x="19205" y="33"/>
                  <a:pt x="19390" y="33"/>
                </a:cubicBezTo>
                <a:cubicBezTo>
                  <a:pt x="19574" y="33"/>
                  <a:pt x="19656" y="22"/>
                  <a:pt x="19572" y="10"/>
                </a:cubicBezTo>
                <a:cubicBezTo>
                  <a:pt x="19530" y="3"/>
                  <a:pt x="19471" y="0"/>
                  <a:pt x="19411" y="0"/>
                </a:cubicBezTo>
                <a:close/>
                <a:moveTo>
                  <a:pt x="889" y="1"/>
                </a:moveTo>
                <a:cubicBezTo>
                  <a:pt x="858" y="1"/>
                  <a:pt x="826" y="4"/>
                  <a:pt x="799" y="11"/>
                </a:cubicBezTo>
                <a:cubicBezTo>
                  <a:pt x="744" y="26"/>
                  <a:pt x="775" y="38"/>
                  <a:pt x="867" y="39"/>
                </a:cubicBezTo>
                <a:cubicBezTo>
                  <a:pt x="959" y="40"/>
                  <a:pt x="1005" y="28"/>
                  <a:pt x="967" y="13"/>
                </a:cubicBezTo>
                <a:cubicBezTo>
                  <a:pt x="948" y="5"/>
                  <a:pt x="919" y="1"/>
                  <a:pt x="889" y="1"/>
                </a:cubicBezTo>
                <a:close/>
                <a:moveTo>
                  <a:pt x="1616" y="1"/>
                </a:moveTo>
                <a:cubicBezTo>
                  <a:pt x="1585" y="1"/>
                  <a:pt x="1553" y="4"/>
                  <a:pt x="1526" y="11"/>
                </a:cubicBezTo>
                <a:cubicBezTo>
                  <a:pt x="1471" y="26"/>
                  <a:pt x="1503" y="38"/>
                  <a:pt x="1595" y="39"/>
                </a:cubicBezTo>
                <a:cubicBezTo>
                  <a:pt x="1687" y="40"/>
                  <a:pt x="1731" y="28"/>
                  <a:pt x="1694" y="13"/>
                </a:cubicBezTo>
                <a:cubicBezTo>
                  <a:pt x="1675" y="5"/>
                  <a:pt x="1646" y="1"/>
                  <a:pt x="1616" y="1"/>
                </a:cubicBezTo>
                <a:close/>
                <a:moveTo>
                  <a:pt x="2343" y="1"/>
                </a:moveTo>
                <a:cubicBezTo>
                  <a:pt x="2313" y="1"/>
                  <a:pt x="2281" y="4"/>
                  <a:pt x="2253" y="11"/>
                </a:cubicBezTo>
                <a:cubicBezTo>
                  <a:pt x="2199" y="26"/>
                  <a:pt x="2230" y="38"/>
                  <a:pt x="2323" y="39"/>
                </a:cubicBezTo>
                <a:cubicBezTo>
                  <a:pt x="2415" y="40"/>
                  <a:pt x="2459" y="28"/>
                  <a:pt x="2421" y="13"/>
                </a:cubicBezTo>
                <a:cubicBezTo>
                  <a:pt x="2402" y="5"/>
                  <a:pt x="2374" y="1"/>
                  <a:pt x="2343" y="1"/>
                </a:cubicBezTo>
                <a:close/>
                <a:moveTo>
                  <a:pt x="3407" y="1"/>
                </a:moveTo>
                <a:cubicBezTo>
                  <a:pt x="3377" y="1"/>
                  <a:pt x="3344" y="4"/>
                  <a:pt x="3317" y="11"/>
                </a:cubicBezTo>
                <a:cubicBezTo>
                  <a:pt x="3263" y="26"/>
                  <a:pt x="3293" y="38"/>
                  <a:pt x="3385" y="39"/>
                </a:cubicBezTo>
                <a:cubicBezTo>
                  <a:pt x="3478" y="40"/>
                  <a:pt x="3523" y="28"/>
                  <a:pt x="3485" y="13"/>
                </a:cubicBezTo>
                <a:cubicBezTo>
                  <a:pt x="3466" y="5"/>
                  <a:pt x="3437" y="1"/>
                  <a:pt x="3407" y="1"/>
                </a:cubicBezTo>
                <a:close/>
                <a:moveTo>
                  <a:pt x="4134" y="1"/>
                </a:moveTo>
                <a:cubicBezTo>
                  <a:pt x="4104" y="1"/>
                  <a:pt x="4071" y="4"/>
                  <a:pt x="4044" y="11"/>
                </a:cubicBezTo>
                <a:cubicBezTo>
                  <a:pt x="3989" y="26"/>
                  <a:pt x="4021" y="38"/>
                  <a:pt x="4113" y="39"/>
                </a:cubicBezTo>
                <a:cubicBezTo>
                  <a:pt x="4206" y="40"/>
                  <a:pt x="4250" y="28"/>
                  <a:pt x="4212" y="13"/>
                </a:cubicBezTo>
                <a:cubicBezTo>
                  <a:pt x="4193" y="5"/>
                  <a:pt x="4164" y="1"/>
                  <a:pt x="4134" y="1"/>
                </a:cubicBezTo>
                <a:close/>
                <a:moveTo>
                  <a:pt x="5925" y="1"/>
                </a:moveTo>
                <a:cubicBezTo>
                  <a:pt x="5895" y="1"/>
                  <a:pt x="5862" y="4"/>
                  <a:pt x="5834" y="11"/>
                </a:cubicBezTo>
                <a:cubicBezTo>
                  <a:pt x="5780" y="26"/>
                  <a:pt x="5811" y="38"/>
                  <a:pt x="5904" y="39"/>
                </a:cubicBezTo>
                <a:cubicBezTo>
                  <a:pt x="5996" y="40"/>
                  <a:pt x="6040" y="28"/>
                  <a:pt x="6002" y="13"/>
                </a:cubicBezTo>
                <a:cubicBezTo>
                  <a:pt x="5983" y="5"/>
                  <a:pt x="5956" y="1"/>
                  <a:pt x="5925" y="1"/>
                </a:cubicBezTo>
                <a:close/>
                <a:moveTo>
                  <a:pt x="6652" y="1"/>
                </a:moveTo>
                <a:cubicBezTo>
                  <a:pt x="6622" y="1"/>
                  <a:pt x="6589" y="4"/>
                  <a:pt x="6562" y="11"/>
                </a:cubicBezTo>
                <a:cubicBezTo>
                  <a:pt x="6508" y="26"/>
                  <a:pt x="6539" y="38"/>
                  <a:pt x="6631" y="39"/>
                </a:cubicBezTo>
                <a:cubicBezTo>
                  <a:pt x="6724" y="40"/>
                  <a:pt x="6768" y="28"/>
                  <a:pt x="6730" y="13"/>
                </a:cubicBezTo>
                <a:cubicBezTo>
                  <a:pt x="6711" y="5"/>
                  <a:pt x="6683" y="1"/>
                  <a:pt x="6652" y="1"/>
                </a:cubicBezTo>
                <a:close/>
                <a:moveTo>
                  <a:pt x="7716" y="1"/>
                </a:moveTo>
                <a:cubicBezTo>
                  <a:pt x="7685" y="1"/>
                  <a:pt x="7653" y="4"/>
                  <a:pt x="7626" y="11"/>
                </a:cubicBezTo>
                <a:cubicBezTo>
                  <a:pt x="7571" y="26"/>
                  <a:pt x="7602" y="38"/>
                  <a:pt x="7694" y="39"/>
                </a:cubicBezTo>
                <a:cubicBezTo>
                  <a:pt x="7786" y="40"/>
                  <a:pt x="7832" y="28"/>
                  <a:pt x="7794" y="13"/>
                </a:cubicBezTo>
                <a:cubicBezTo>
                  <a:pt x="7775" y="5"/>
                  <a:pt x="7746" y="1"/>
                  <a:pt x="7716" y="1"/>
                </a:cubicBezTo>
                <a:close/>
                <a:moveTo>
                  <a:pt x="8443" y="1"/>
                </a:moveTo>
                <a:cubicBezTo>
                  <a:pt x="8412" y="1"/>
                  <a:pt x="8380" y="4"/>
                  <a:pt x="8353" y="11"/>
                </a:cubicBezTo>
                <a:cubicBezTo>
                  <a:pt x="8298" y="26"/>
                  <a:pt x="8330" y="38"/>
                  <a:pt x="8422" y="39"/>
                </a:cubicBezTo>
                <a:cubicBezTo>
                  <a:pt x="8514" y="40"/>
                  <a:pt x="8558" y="28"/>
                  <a:pt x="8521" y="13"/>
                </a:cubicBezTo>
                <a:cubicBezTo>
                  <a:pt x="8502" y="5"/>
                  <a:pt x="8473" y="1"/>
                  <a:pt x="8443" y="1"/>
                </a:cubicBezTo>
                <a:close/>
                <a:moveTo>
                  <a:pt x="9170" y="1"/>
                </a:moveTo>
                <a:cubicBezTo>
                  <a:pt x="9140" y="1"/>
                  <a:pt x="9108" y="4"/>
                  <a:pt x="9080" y="11"/>
                </a:cubicBezTo>
                <a:cubicBezTo>
                  <a:pt x="9026" y="26"/>
                  <a:pt x="9057" y="38"/>
                  <a:pt x="9149" y="39"/>
                </a:cubicBezTo>
                <a:cubicBezTo>
                  <a:pt x="9241" y="40"/>
                  <a:pt x="9286" y="28"/>
                  <a:pt x="9248" y="13"/>
                </a:cubicBezTo>
                <a:cubicBezTo>
                  <a:pt x="9229" y="5"/>
                  <a:pt x="9201" y="1"/>
                  <a:pt x="9170" y="1"/>
                </a:cubicBezTo>
                <a:close/>
                <a:moveTo>
                  <a:pt x="10234" y="1"/>
                </a:moveTo>
                <a:cubicBezTo>
                  <a:pt x="10204" y="1"/>
                  <a:pt x="10170" y="4"/>
                  <a:pt x="10143" y="11"/>
                </a:cubicBezTo>
                <a:cubicBezTo>
                  <a:pt x="10089" y="26"/>
                  <a:pt x="10120" y="38"/>
                  <a:pt x="10212" y="39"/>
                </a:cubicBezTo>
                <a:cubicBezTo>
                  <a:pt x="10305" y="40"/>
                  <a:pt x="10349" y="28"/>
                  <a:pt x="10311" y="13"/>
                </a:cubicBezTo>
                <a:cubicBezTo>
                  <a:pt x="10292" y="5"/>
                  <a:pt x="10264" y="1"/>
                  <a:pt x="10234" y="1"/>
                </a:cubicBezTo>
                <a:close/>
                <a:moveTo>
                  <a:pt x="10961" y="1"/>
                </a:moveTo>
                <a:cubicBezTo>
                  <a:pt x="10931" y="1"/>
                  <a:pt x="10898" y="4"/>
                  <a:pt x="10871" y="11"/>
                </a:cubicBezTo>
                <a:cubicBezTo>
                  <a:pt x="10817" y="26"/>
                  <a:pt x="10848" y="38"/>
                  <a:pt x="10940" y="39"/>
                </a:cubicBezTo>
                <a:cubicBezTo>
                  <a:pt x="11033" y="40"/>
                  <a:pt x="11077" y="28"/>
                  <a:pt x="11039" y="13"/>
                </a:cubicBezTo>
                <a:cubicBezTo>
                  <a:pt x="11020" y="5"/>
                  <a:pt x="10991" y="1"/>
                  <a:pt x="10961" y="1"/>
                </a:cubicBezTo>
                <a:close/>
                <a:moveTo>
                  <a:pt x="11689" y="1"/>
                </a:moveTo>
                <a:cubicBezTo>
                  <a:pt x="11658" y="1"/>
                  <a:pt x="11626" y="4"/>
                  <a:pt x="11599" y="11"/>
                </a:cubicBezTo>
                <a:cubicBezTo>
                  <a:pt x="11544" y="26"/>
                  <a:pt x="11575" y="38"/>
                  <a:pt x="11667" y="39"/>
                </a:cubicBezTo>
                <a:cubicBezTo>
                  <a:pt x="11759" y="40"/>
                  <a:pt x="11805" y="28"/>
                  <a:pt x="11767" y="13"/>
                </a:cubicBezTo>
                <a:cubicBezTo>
                  <a:pt x="11748" y="5"/>
                  <a:pt x="11719" y="1"/>
                  <a:pt x="11689" y="1"/>
                </a:cubicBezTo>
                <a:close/>
                <a:moveTo>
                  <a:pt x="20306" y="1"/>
                </a:moveTo>
                <a:cubicBezTo>
                  <a:pt x="20276" y="1"/>
                  <a:pt x="20243" y="4"/>
                  <a:pt x="20216" y="11"/>
                </a:cubicBezTo>
                <a:cubicBezTo>
                  <a:pt x="20162" y="26"/>
                  <a:pt x="20192" y="38"/>
                  <a:pt x="20285" y="39"/>
                </a:cubicBezTo>
                <a:cubicBezTo>
                  <a:pt x="20377" y="40"/>
                  <a:pt x="20422" y="28"/>
                  <a:pt x="20384" y="13"/>
                </a:cubicBezTo>
                <a:cubicBezTo>
                  <a:pt x="20365" y="5"/>
                  <a:pt x="20337" y="1"/>
                  <a:pt x="20306" y="1"/>
                </a:cubicBezTo>
                <a:close/>
                <a:moveTo>
                  <a:pt x="21034" y="1"/>
                </a:moveTo>
                <a:cubicBezTo>
                  <a:pt x="21004" y="1"/>
                  <a:pt x="20970" y="4"/>
                  <a:pt x="20943" y="11"/>
                </a:cubicBezTo>
                <a:cubicBezTo>
                  <a:pt x="20889" y="26"/>
                  <a:pt x="20920" y="38"/>
                  <a:pt x="21012" y="39"/>
                </a:cubicBezTo>
                <a:cubicBezTo>
                  <a:pt x="21105" y="40"/>
                  <a:pt x="21149" y="28"/>
                  <a:pt x="21111" y="13"/>
                </a:cubicBezTo>
                <a:cubicBezTo>
                  <a:pt x="21092" y="5"/>
                  <a:pt x="21064" y="1"/>
                  <a:pt x="21034" y="1"/>
                </a:cubicBezTo>
                <a:close/>
                <a:moveTo>
                  <a:pt x="12735" y="3"/>
                </a:moveTo>
                <a:cubicBezTo>
                  <a:pt x="12710" y="3"/>
                  <a:pt x="12684" y="6"/>
                  <a:pt x="12661" y="11"/>
                </a:cubicBezTo>
                <a:cubicBezTo>
                  <a:pt x="12607" y="26"/>
                  <a:pt x="12638" y="38"/>
                  <a:pt x="12731" y="39"/>
                </a:cubicBezTo>
                <a:cubicBezTo>
                  <a:pt x="12823" y="40"/>
                  <a:pt x="12867" y="28"/>
                  <a:pt x="12829" y="13"/>
                </a:cubicBezTo>
                <a:cubicBezTo>
                  <a:pt x="12814" y="7"/>
                  <a:pt x="12789" y="4"/>
                  <a:pt x="12764" y="3"/>
                </a:cubicBezTo>
                <a:cubicBezTo>
                  <a:pt x="12756" y="3"/>
                  <a:pt x="12744" y="3"/>
                  <a:pt x="12735" y="3"/>
                </a:cubicBezTo>
                <a:close/>
                <a:moveTo>
                  <a:pt x="18502" y="3"/>
                </a:moveTo>
                <a:cubicBezTo>
                  <a:pt x="18476" y="3"/>
                  <a:pt x="18449" y="5"/>
                  <a:pt x="18426" y="11"/>
                </a:cubicBezTo>
                <a:cubicBezTo>
                  <a:pt x="18371" y="26"/>
                  <a:pt x="18402" y="38"/>
                  <a:pt x="18494" y="39"/>
                </a:cubicBezTo>
                <a:cubicBezTo>
                  <a:pt x="18586" y="40"/>
                  <a:pt x="18632" y="28"/>
                  <a:pt x="18594" y="13"/>
                </a:cubicBezTo>
                <a:cubicBezTo>
                  <a:pt x="18577" y="6"/>
                  <a:pt x="18551" y="4"/>
                  <a:pt x="18524" y="3"/>
                </a:cubicBezTo>
                <a:cubicBezTo>
                  <a:pt x="18517" y="3"/>
                  <a:pt x="18509" y="3"/>
                  <a:pt x="18502" y="3"/>
                </a:cubicBezTo>
                <a:close/>
                <a:moveTo>
                  <a:pt x="13450" y="4"/>
                </a:moveTo>
                <a:cubicBezTo>
                  <a:pt x="13429" y="6"/>
                  <a:pt x="13408" y="7"/>
                  <a:pt x="13389" y="11"/>
                </a:cubicBezTo>
                <a:cubicBezTo>
                  <a:pt x="13335" y="26"/>
                  <a:pt x="13366" y="38"/>
                  <a:pt x="13458" y="39"/>
                </a:cubicBezTo>
                <a:cubicBezTo>
                  <a:pt x="13551" y="40"/>
                  <a:pt x="13595" y="28"/>
                  <a:pt x="13557" y="13"/>
                </a:cubicBezTo>
                <a:cubicBezTo>
                  <a:pt x="13544" y="8"/>
                  <a:pt x="13522" y="6"/>
                  <a:pt x="13502" y="4"/>
                </a:cubicBezTo>
                <a:cubicBezTo>
                  <a:pt x="13488" y="4"/>
                  <a:pt x="13464" y="4"/>
                  <a:pt x="13450" y="4"/>
                </a:cubicBezTo>
                <a:close/>
                <a:moveTo>
                  <a:pt x="14165" y="6"/>
                </a:moveTo>
                <a:cubicBezTo>
                  <a:pt x="14148" y="8"/>
                  <a:pt x="14131" y="8"/>
                  <a:pt x="14117" y="11"/>
                </a:cubicBezTo>
                <a:cubicBezTo>
                  <a:pt x="14063" y="26"/>
                  <a:pt x="14093" y="38"/>
                  <a:pt x="14185" y="39"/>
                </a:cubicBezTo>
                <a:cubicBezTo>
                  <a:pt x="14278" y="40"/>
                  <a:pt x="14323" y="28"/>
                  <a:pt x="14285" y="13"/>
                </a:cubicBezTo>
                <a:cubicBezTo>
                  <a:pt x="14274" y="9"/>
                  <a:pt x="14256" y="8"/>
                  <a:pt x="14240" y="6"/>
                </a:cubicBezTo>
                <a:cubicBezTo>
                  <a:pt x="14222" y="6"/>
                  <a:pt x="14183" y="6"/>
                  <a:pt x="14165" y="6"/>
                </a:cubicBezTo>
                <a:close/>
                <a:moveTo>
                  <a:pt x="15201" y="9"/>
                </a:moveTo>
                <a:cubicBezTo>
                  <a:pt x="15194" y="10"/>
                  <a:pt x="15186" y="10"/>
                  <a:pt x="15180" y="11"/>
                </a:cubicBezTo>
                <a:cubicBezTo>
                  <a:pt x="15125" y="26"/>
                  <a:pt x="15157" y="38"/>
                  <a:pt x="15249" y="39"/>
                </a:cubicBezTo>
                <a:cubicBezTo>
                  <a:pt x="15341" y="40"/>
                  <a:pt x="15385" y="28"/>
                  <a:pt x="15348" y="13"/>
                </a:cubicBezTo>
                <a:cubicBezTo>
                  <a:pt x="15344" y="11"/>
                  <a:pt x="15336" y="12"/>
                  <a:pt x="15331" y="10"/>
                </a:cubicBezTo>
                <a:cubicBezTo>
                  <a:pt x="15277" y="10"/>
                  <a:pt x="15258" y="9"/>
                  <a:pt x="15201" y="9"/>
                </a:cubicBezTo>
                <a:close/>
                <a:moveTo>
                  <a:pt x="17806" y="9"/>
                </a:moveTo>
                <a:cubicBezTo>
                  <a:pt x="17755" y="10"/>
                  <a:pt x="17735" y="12"/>
                  <a:pt x="17691" y="14"/>
                </a:cubicBezTo>
                <a:cubicBezTo>
                  <a:pt x="17651" y="27"/>
                  <a:pt x="17681" y="38"/>
                  <a:pt x="17767" y="39"/>
                </a:cubicBezTo>
                <a:cubicBezTo>
                  <a:pt x="17860" y="40"/>
                  <a:pt x="17904" y="28"/>
                  <a:pt x="17866" y="13"/>
                </a:cubicBezTo>
                <a:cubicBezTo>
                  <a:pt x="17859" y="10"/>
                  <a:pt x="17846" y="11"/>
                  <a:pt x="17836" y="9"/>
                </a:cubicBezTo>
                <a:cubicBezTo>
                  <a:pt x="17830" y="9"/>
                  <a:pt x="17813" y="9"/>
                  <a:pt x="17806" y="9"/>
                </a:cubicBezTo>
                <a:close/>
                <a:moveTo>
                  <a:pt x="15893" y="17"/>
                </a:moveTo>
                <a:cubicBezTo>
                  <a:pt x="15867" y="29"/>
                  <a:pt x="15897" y="38"/>
                  <a:pt x="15976" y="39"/>
                </a:cubicBezTo>
                <a:cubicBezTo>
                  <a:pt x="16054" y="40"/>
                  <a:pt x="16095" y="32"/>
                  <a:pt x="16083" y="20"/>
                </a:cubicBezTo>
                <a:cubicBezTo>
                  <a:pt x="16026" y="19"/>
                  <a:pt x="15956" y="18"/>
                  <a:pt x="15893" y="17"/>
                </a:cubicBezTo>
                <a:close/>
                <a:moveTo>
                  <a:pt x="29" y="208"/>
                </a:moveTo>
                <a:cubicBezTo>
                  <a:pt x="19" y="198"/>
                  <a:pt x="12" y="233"/>
                  <a:pt x="11" y="302"/>
                </a:cubicBezTo>
                <a:cubicBezTo>
                  <a:pt x="10" y="395"/>
                  <a:pt x="21" y="439"/>
                  <a:pt x="36" y="401"/>
                </a:cubicBezTo>
                <a:cubicBezTo>
                  <a:pt x="52" y="363"/>
                  <a:pt x="53" y="287"/>
                  <a:pt x="39" y="233"/>
                </a:cubicBezTo>
                <a:cubicBezTo>
                  <a:pt x="35" y="219"/>
                  <a:pt x="32" y="211"/>
                  <a:pt x="29" y="208"/>
                </a:cubicBezTo>
                <a:close/>
                <a:moveTo>
                  <a:pt x="29" y="545"/>
                </a:moveTo>
                <a:cubicBezTo>
                  <a:pt x="19" y="540"/>
                  <a:pt x="13" y="585"/>
                  <a:pt x="13" y="666"/>
                </a:cubicBezTo>
                <a:cubicBezTo>
                  <a:pt x="13" y="774"/>
                  <a:pt x="25" y="817"/>
                  <a:pt x="39" y="764"/>
                </a:cubicBezTo>
                <a:cubicBezTo>
                  <a:pt x="53" y="710"/>
                  <a:pt x="53" y="622"/>
                  <a:pt x="39" y="568"/>
                </a:cubicBezTo>
                <a:cubicBezTo>
                  <a:pt x="35" y="554"/>
                  <a:pt x="32" y="547"/>
                  <a:pt x="29" y="545"/>
                </a:cubicBezTo>
                <a:close/>
                <a:moveTo>
                  <a:pt x="29" y="936"/>
                </a:moveTo>
                <a:cubicBezTo>
                  <a:pt x="19" y="926"/>
                  <a:pt x="12" y="960"/>
                  <a:pt x="11" y="1029"/>
                </a:cubicBezTo>
                <a:cubicBezTo>
                  <a:pt x="10" y="1122"/>
                  <a:pt x="21" y="1167"/>
                  <a:pt x="36" y="1129"/>
                </a:cubicBezTo>
                <a:cubicBezTo>
                  <a:pt x="52" y="1091"/>
                  <a:pt x="53" y="1015"/>
                  <a:pt x="39" y="961"/>
                </a:cubicBezTo>
                <a:cubicBezTo>
                  <a:pt x="35" y="947"/>
                  <a:pt x="32" y="939"/>
                  <a:pt x="29" y="936"/>
                </a:cubicBezTo>
                <a:close/>
                <a:moveTo>
                  <a:pt x="29" y="1273"/>
                </a:moveTo>
                <a:cubicBezTo>
                  <a:pt x="19" y="1267"/>
                  <a:pt x="13" y="1313"/>
                  <a:pt x="13" y="1394"/>
                </a:cubicBezTo>
                <a:cubicBezTo>
                  <a:pt x="13" y="1502"/>
                  <a:pt x="25" y="1545"/>
                  <a:pt x="39" y="1492"/>
                </a:cubicBezTo>
                <a:cubicBezTo>
                  <a:pt x="53" y="1438"/>
                  <a:pt x="53" y="1349"/>
                  <a:pt x="39" y="1295"/>
                </a:cubicBezTo>
                <a:cubicBezTo>
                  <a:pt x="35" y="1282"/>
                  <a:pt x="32" y="1274"/>
                  <a:pt x="29" y="1273"/>
                </a:cubicBezTo>
                <a:close/>
                <a:moveTo>
                  <a:pt x="29" y="1663"/>
                </a:moveTo>
                <a:cubicBezTo>
                  <a:pt x="19" y="1653"/>
                  <a:pt x="12" y="1688"/>
                  <a:pt x="11" y="1757"/>
                </a:cubicBezTo>
                <a:cubicBezTo>
                  <a:pt x="10" y="1850"/>
                  <a:pt x="21" y="1894"/>
                  <a:pt x="36" y="1856"/>
                </a:cubicBezTo>
                <a:cubicBezTo>
                  <a:pt x="52" y="1818"/>
                  <a:pt x="53" y="1743"/>
                  <a:pt x="39" y="1688"/>
                </a:cubicBezTo>
                <a:cubicBezTo>
                  <a:pt x="35" y="1674"/>
                  <a:pt x="32" y="1666"/>
                  <a:pt x="29" y="1663"/>
                </a:cubicBezTo>
                <a:close/>
                <a:moveTo>
                  <a:pt x="32" y="2065"/>
                </a:moveTo>
                <a:cubicBezTo>
                  <a:pt x="24" y="2056"/>
                  <a:pt x="18" y="2139"/>
                  <a:pt x="18" y="2289"/>
                </a:cubicBezTo>
                <a:cubicBezTo>
                  <a:pt x="18" y="2489"/>
                  <a:pt x="28" y="2571"/>
                  <a:pt x="41" y="2471"/>
                </a:cubicBezTo>
                <a:cubicBezTo>
                  <a:pt x="53" y="2371"/>
                  <a:pt x="53" y="2207"/>
                  <a:pt x="41" y="2107"/>
                </a:cubicBezTo>
                <a:cubicBezTo>
                  <a:pt x="38" y="2082"/>
                  <a:pt x="35" y="2069"/>
                  <a:pt x="32" y="2065"/>
                </a:cubicBezTo>
                <a:close/>
                <a:moveTo>
                  <a:pt x="29" y="2727"/>
                </a:moveTo>
                <a:cubicBezTo>
                  <a:pt x="19" y="2717"/>
                  <a:pt x="12" y="2751"/>
                  <a:pt x="11" y="2820"/>
                </a:cubicBezTo>
                <a:cubicBezTo>
                  <a:pt x="10" y="2913"/>
                  <a:pt x="21" y="2958"/>
                  <a:pt x="36" y="2920"/>
                </a:cubicBezTo>
                <a:cubicBezTo>
                  <a:pt x="52" y="2882"/>
                  <a:pt x="53" y="2806"/>
                  <a:pt x="39" y="2752"/>
                </a:cubicBezTo>
                <a:cubicBezTo>
                  <a:pt x="35" y="2738"/>
                  <a:pt x="32" y="2730"/>
                  <a:pt x="29" y="2727"/>
                </a:cubicBezTo>
                <a:close/>
                <a:moveTo>
                  <a:pt x="29" y="3064"/>
                </a:moveTo>
                <a:cubicBezTo>
                  <a:pt x="19" y="3059"/>
                  <a:pt x="13" y="3104"/>
                  <a:pt x="13" y="3185"/>
                </a:cubicBezTo>
                <a:cubicBezTo>
                  <a:pt x="13" y="3292"/>
                  <a:pt x="25" y="3336"/>
                  <a:pt x="39" y="3283"/>
                </a:cubicBezTo>
                <a:cubicBezTo>
                  <a:pt x="53" y="3229"/>
                  <a:pt x="53" y="3141"/>
                  <a:pt x="39" y="3087"/>
                </a:cubicBezTo>
                <a:cubicBezTo>
                  <a:pt x="35" y="3073"/>
                  <a:pt x="32" y="3066"/>
                  <a:pt x="29" y="3064"/>
                </a:cubicBezTo>
                <a:close/>
                <a:moveTo>
                  <a:pt x="29" y="3454"/>
                </a:moveTo>
                <a:cubicBezTo>
                  <a:pt x="19" y="3444"/>
                  <a:pt x="12" y="3479"/>
                  <a:pt x="11" y="3548"/>
                </a:cubicBezTo>
                <a:cubicBezTo>
                  <a:pt x="10" y="3641"/>
                  <a:pt x="21" y="3686"/>
                  <a:pt x="36" y="3648"/>
                </a:cubicBezTo>
                <a:cubicBezTo>
                  <a:pt x="52" y="3610"/>
                  <a:pt x="53" y="3534"/>
                  <a:pt x="39" y="3480"/>
                </a:cubicBezTo>
                <a:cubicBezTo>
                  <a:pt x="35" y="3466"/>
                  <a:pt x="32" y="3457"/>
                  <a:pt x="29" y="3454"/>
                </a:cubicBezTo>
                <a:close/>
                <a:moveTo>
                  <a:pt x="29" y="3792"/>
                </a:moveTo>
                <a:cubicBezTo>
                  <a:pt x="19" y="3786"/>
                  <a:pt x="13" y="3831"/>
                  <a:pt x="13" y="3912"/>
                </a:cubicBezTo>
                <a:cubicBezTo>
                  <a:pt x="13" y="4020"/>
                  <a:pt x="25" y="4064"/>
                  <a:pt x="39" y="4011"/>
                </a:cubicBezTo>
                <a:cubicBezTo>
                  <a:pt x="53" y="3957"/>
                  <a:pt x="53" y="3868"/>
                  <a:pt x="39" y="3814"/>
                </a:cubicBezTo>
                <a:cubicBezTo>
                  <a:pt x="35" y="3801"/>
                  <a:pt x="32" y="3793"/>
                  <a:pt x="29" y="3792"/>
                </a:cubicBezTo>
                <a:close/>
                <a:moveTo>
                  <a:pt x="29" y="4182"/>
                </a:moveTo>
                <a:cubicBezTo>
                  <a:pt x="19" y="4172"/>
                  <a:pt x="12" y="4207"/>
                  <a:pt x="11" y="4276"/>
                </a:cubicBezTo>
                <a:cubicBezTo>
                  <a:pt x="10" y="4369"/>
                  <a:pt x="21" y="4413"/>
                  <a:pt x="36" y="4375"/>
                </a:cubicBezTo>
                <a:cubicBezTo>
                  <a:pt x="52" y="4337"/>
                  <a:pt x="53" y="4261"/>
                  <a:pt x="39" y="4207"/>
                </a:cubicBezTo>
                <a:cubicBezTo>
                  <a:pt x="35" y="4193"/>
                  <a:pt x="32" y="4185"/>
                  <a:pt x="29" y="4182"/>
                </a:cubicBezTo>
                <a:close/>
                <a:moveTo>
                  <a:pt x="32" y="4584"/>
                </a:moveTo>
                <a:cubicBezTo>
                  <a:pt x="24" y="4574"/>
                  <a:pt x="18" y="4658"/>
                  <a:pt x="18" y="4808"/>
                </a:cubicBezTo>
                <a:cubicBezTo>
                  <a:pt x="18" y="5008"/>
                  <a:pt x="28" y="5090"/>
                  <a:pt x="41" y="4990"/>
                </a:cubicBezTo>
                <a:cubicBezTo>
                  <a:pt x="53" y="4890"/>
                  <a:pt x="53" y="4726"/>
                  <a:pt x="41" y="4626"/>
                </a:cubicBezTo>
                <a:cubicBezTo>
                  <a:pt x="38" y="4601"/>
                  <a:pt x="35" y="4587"/>
                  <a:pt x="32" y="4584"/>
                </a:cubicBezTo>
                <a:close/>
                <a:moveTo>
                  <a:pt x="29" y="5246"/>
                </a:moveTo>
                <a:cubicBezTo>
                  <a:pt x="19" y="5236"/>
                  <a:pt x="12" y="5270"/>
                  <a:pt x="11" y="5339"/>
                </a:cubicBezTo>
                <a:cubicBezTo>
                  <a:pt x="10" y="5432"/>
                  <a:pt x="21" y="5477"/>
                  <a:pt x="36" y="5439"/>
                </a:cubicBezTo>
                <a:cubicBezTo>
                  <a:pt x="52" y="5401"/>
                  <a:pt x="53" y="5325"/>
                  <a:pt x="39" y="5271"/>
                </a:cubicBezTo>
                <a:cubicBezTo>
                  <a:pt x="35" y="5257"/>
                  <a:pt x="32" y="5249"/>
                  <a:pt x="29" y="5246"/>
                </a:cubicBezTo>
                <a:close/>
                <a:moveTo>
                  <a:pt x="29" y="5583"/>
                </a:moveTo>
                <a:cubicBezTo>
                  <a:pt x="19" y="5577"/>
                  <a:pt x="13" y="5623"/>
                  <a:pt x="13" y="5704"/>
                </a:cubicBezTo>
                <a:cubicBezTo>
                  <a:pt x="13" y="5811"/>
                  <a:pt x="25" y="5855"/>
                  <a:pt x="39" y="5802"/>
                </a:cubicBezTo>
                <a:cubicBezTo>
                  <a:pt x="53" y="5748"/>
                  <a:pt x="53" y="5659"/>
                  <a:pt x="39" y="5605"/>
                </a:cubicBezTo>
                <a:cubicBezTo>
                  <a:pt x="35" y="5592"/>
                  <a:pt x="32" y="5584"/>
                  <a:pt x="29" y="5583"/>
                </a:cubicBezTo>
                <a:close/>
                <a:moveTo>
                  <a:pt x="29" y="5973"/>
                </a:moveTo>
                <a:cubicBezTo>
                  <a:pt x="19" y="5963"/>
                  <a:pt x="12" y="5998"/>
                  <a:pt x="11" y="6067"/>
                </a:cubicBezTo>
                <a:cubicBezTo>
                  <a:pt x="10" y="6160"/>
                  <a:pt x="21" y="6204"/>
                  <a:pt x="36" y="6166"/>
                </a:cubicBezTo>
                <a:cubicBezTo>
                  <a:pt x="52" y="6128"/>
                  <a:pt x="53" y="6052"/>
                  <a:pt x="39" y="5998"/>
                </a:cubicBezTo>
                <a:cubicBezTo>
                  <a:pt x="35" y="5984"/>
                  <a:pt x="32" y="5976"/>
                  <a:pt x="29" y="5973"/>
                </a:cubicBezTo>
                <a:close/>
                <a:moveTo>
                  <a:pt x="29" y="6310"/>
                </a:moveTo>
                <a:cubicBezTo>
                  <a:pt x="19" y="6305"/>
                  <a:pt x="13" y="6350"/>
                  <a:pt x="13" y="6431"/>
                </a:cubicBezTo>
                <a:cubicBezTo>
                  <a:pt x="13" y="6539"/>
                  <a:pt x="25" y="6583"/>
                  <a:pt x="39" y="6529"/>
                </a:cubicBezTo>
                <a:cubicBezTo>
                  <a:pt x="53" y="6475"/>
                  <a:pt x="53" y="6387"/>
                  <a:pt x="39" y="6333"/>
                </a:cubicBezTo>
                <a:cubicBezTo>
                  <a:pt x="35" y="6320"/>
                  <a:pt x="32" y="6312"/>
                  <a:pt x="29" y="6310"/>
                </a:cubicBezTo>
                <a:close/>
                <a:moveTo>
                  <a:pt x="29" y="6701"/>
                </a:moveTo>
                <a:cubicBezTo>
                  <a:pt x="19" y="6691"/>
                  <a:pt x="12" y="6726"/>
                  <a:pt x="11" y="6795"/>
                </a:cubicBezTo>
                <a:cubicBezTo>
                  <a:pt x="10" y="6888"/>
                  <a:pt x="21" y="6932"/>
                  <a:pt x="36" y="6894"/>
                </a:cubicBezTo>
                <a:cubicBezTo>
                  <a:pt x="52" y="6856"/>
                  <a:pt x="53" y="6780"/>
                  <a:pt x="39" y="6726"/>
                </a:cubicBezTo>
                <a:cubicBezTo>
                  <a:pt x="35" y="6712"/>
                  <a:pt x="32" y="6704"/>
                  <a:pt x="29" y="6701"/>
                </a:cubicBezTo>
                <a:close/>
                <a:moveTo>
                  <a:pt x="32" y="7103"/>
                </a:moveTo>
                <a:cubicBezTo>
                  <a:pt x="24" y="7093"/>
                  <a:pt x="18" y="7177"/>
                  <a:pt x="18" y="7327"/>
                </a:cubicBezTo>
                <a:cubicBezTo>
                  <a:pt x="18" y="7527"/>
                  <a:pt x="28" y="7609"/>
                  <a:pt x="41" y="7509"/>
                </a:cubicBezTo>
                <a:cubicBezTo>
                  <a:pt x="53" y="7408"/>
                  <a:pt x="53" y="7245"/>
                  <a:pt x="41" y="7145"/>
                </a:cubicBezTo>
                <a:cubicBezTo>
                  <a:pt x="38" y="7120"/>
                  <a:pt x="35" y="7106"/>
                  <a:pt x="32" y="7103"/>
                </a:cubicBezTo>
                <a:close/>
                <a:moveTo>
                  <a:pt x="29" y="7764"/>
                </a:moveTo>
                <a:cubicBezTo>
                  <a:pt x="19" y="7754"/>
                  <a:pt x="12" y="7789"/>
                  <a:pt x="11" y="7858"/>
                </a:cubicBezTo>
                <a:cubicBezTo>
                  <a:pt x="10" y="7951"/>
                  <a:pt x="21" y="7996"/>
                  <a:pt x="36" y="7958"/>
                </a:cubicBezTo>
                <a:cubicBezTo>
                  <a:pt x="52" y="7920"/>
                  <a:pt x="53" y="7844"/>
                  <a:pt x="39" y="7790"/>
                </a:cubicBezTo>
                <a:cubicBezTo>
                  <a:pt x="35" y="7776"/>
                  <a:pt x="32" y="7767"/>
                  <a:pt x="29" y="7764"/>
                </a:cubicBezTo>
                <a:close/>
                <a:moveTo>
                  <a:pt x="29" y="8101"/>
                </a:moveTo>
                <a:cubicBezTo>
                  <a:pt x="19" y="8096"/>
                  <a:pt x="13" y="8141"/>
                  <a:pt x="13" y="8222"/>
                </a:cubicBezTo>
                <a:cubicBezTo>
                  <a:pt x="13" y="8330"/>
                  <a:pt x="25" y="8374"/>
                  <a:pt x="39" y="8320"/>
                </a:cubicBezTo>
                <a:cubicBezTo>
                  <a:pt x="53" y="8267"/>
                  <a:pt x="53" y="8178"/>
                  <a:pt x="39" y="8124"/>
                </a:cubicBezTo>
                <a:cubicBezTo>
                  <a:pt x="35" y="8111"/>
                  <a:pt x="32" y="8103"/>
                  <a:pt x="29" y="8101"/>
                </a:cubicBezTo>
                <a:close/>
                <a:moveTo>
                  <a:pt x="29" y="8492"/>
                </a:moveTo>
                <a:cubicBezTo>
                  <a:pt x="19" y="8482"/>
                  <a:pt x="12" y="8517"/>
                  <a:pt x="11" y="8586"/>
                </a:cubicBezTo>
                <a:cubicBezTo>
                  <a:pt x="10" y="8679"/>
                  <a:pt x="21" y="8723"/>
                  <a:pt x="36" y="8685"/>
                </a:cubicBezTo>
                <a:cubicBezTo>
                  <a:pt x="52" y="8647"/>
                  <a:pt x="53" y="8571"/>
                  <a:pt x="39" y="8517"/>
                </a:cubicBezTo>
                <a:cubicBezTo>
                  <a:pt x="35" y="8503"/>
                  <a:pt x="32" y="8495"/>
                  <a:pt x="29" y="8492"/>
                </a:cubicBezTo>
                <a:close/>
                <a:moveTo>
                  <a:pt x="29" y="8829"/>
                </a:moveTo>
                <a:cubicBezTo>
                  <a:pt x="19" y="8824"/>
                  <a:pt x="13" y="8869"/>
                  <a:pt x="13" y="8950"/>
                </a:cubicBezTo>
                <a:cubicBezTo>
                  <a:pt x="13" y="9058"/>
                  <a:pt x="25" y="9101"/>
                  <a:pt x="39" y="9048"/>
                </a:cubicBezTo>
                <a:cubicBezTo>
                  <a:pt x="53" y="8994"/>
                  <a:pt x="53" y="8906"/>
                  <a:pt x="39" y="8852"/>
                </a:cubicBezTo>
                <a:cubicBezTo>
                  <a:pt x="35" y="8838"/>
                  <a:pt x="32" y="8831"/>
                  <a:pt x="29" y="8829"/>
                </a:cubicBezTo>
                <a:close/>
                <a:moveTo>
                  <a:pt x="29" y="9220"/>
                </a:moveTo>
                <a:cubicBezTo>
                  <a:pt x="19" y="9210"/>
                  <a:pt x="12" y="9244"/>
                  <a:pt x="11" y="9313"/>
                </a:cubicBezTo>
                <a:cubicBezTo>
                  <a:pt x="10" y="9406"/>
                  <a:pt x="21" y="9451"/>
                  <a:pt x="36" y="9413"/>
                </a:cubicBezTo>
                <a:cubicBezTo>
                  <a:pt x="52" y="9375"/>
                  <a:pt x="53" y="9299"/>
                  <a:pt x="39" y="9245"/>
                </a:cubicBezTo>
                <a:cubicBezTo>
                  <a:pt x="35" y="9231"/>
                  <a:pt x="32" y="9223"/>
                  <a:pt x="29" y="9220"/>
                </a:cubicBezTo>
                <a:close/>
                <a:moveTo>
                  <a:pt x="21600" y="9258"/>
                </a:moveTo>
                <a:lnTo>
                  <a:pt x="21390" y="9266"/>
                </a:lnTo>
                <a:cubicBezTo>
                  <a:pt x="21274" y="9270"/>
                  <a:pt x="20168" y="9276"/>
                  <a:pt x="18929" y="9280"/>
                </a:cubicBezTo>
                <a:lnTo>
                  <a:pt x="16678" y="9286"/>
                </a:lnTo>
                <a:lnTo>
                  <a:pt x="16663" y="10363"/>
                </a:lnTo>
                <a:lnTo>
                  <a:pt x="16647" y="11441"/>
                </a:lnTo>
                <a:lnTo>
                  <a:pt x="14781" y="11456"/>
                </a:lnTo>
                <a:lnTo>
                  <a:pt x="12915" y="11470"/>
                </a:lnTo>
                <a:lnTo>
                  <a:pt x="11376" y="12967"/>
                </a:lnTo>
                <a:cubicBezTo>
                  <a:pt x="10530" y="13790"/>
                  <a:pt x="9805" y="14456"/>
                  <a:pt x="9766" y="14448"/>
                </a:cubicBezTo>
                <a:cubicBezTo>
                  <a:pt x="9726" y="14440"/>
                  <a:pt x="9681" y="14486"/>
                  <a:pt x="9664" y="14550"/>
                </a:cubicBezTo>
                <a:cubicBezTo>
                  <a:pt x="9635" y="14660"/>
                  <a:pt x="9570" y="14635"/>
                  <a:pt x="8692" y="14180"/>
                </a:cubicBezTo>
                <a:cubicBezTo>
                  <a:pt x="8174" y="13912"/>
                  <a:pt x="7645" y="13633"/>
                  <a:pt x="7517" y="13560"/>
                </a:cubicBezTo>
                <a:cubicBezTo>
                  <a:pt x="7314" y="13445"/>
                  <a:pt x="7209" y="13428"/>
                  <a:pt x="6727" y="13428"/>
                </a:cubicBezTo>
                <a:lnTo>
                  <a:pt x="6170" y="13428"/>
                </a:lnTo>
                <a:lnTo>
                  <a:pt x="6138" y="13693"/>
                </a:lnTo>
                <a:cubicBezTo>
                  <a:pt x="6121" y="13840"/>
                  <a:pt x="6050" y="14929"/>
                  <a:pt x="5982" y="16115"/>
                </a:cubicBezTo>
                <a:cubicBezTo>
                  <a:pt x="5865" y="18163"/>
                  <a:pt x="5853" y="18276"/>
                  <a:pt x="5737" y="18398"/>
                </a:cubicBezTo>
                <a:cubicBezTo>
                  <a:pt x="5671" y="18469"/>
                  <a:pt x="4386" y="19192"/>
                  <a:pt x="2883" y="20006"/>
                </a:cubicBezTo>
                <a:cubicBezTo>
                  <a:pt x="773" y="21149"/>
                  <a:pt x="133" y="21472"/>
                  <a:pt x="75" y="21424"/>
                </a:cubicBezTo>
                <a:cubicBezTo>
                  <a:pt x="17" y="21376"/>
                  <a:pt x="0" y="21389"/>
                  <a:pt x="0" y="21481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429"/>
                </a:lnTo>
                <a:lnTo>
                  <a:pt x="21600" y="10797"/>
                </a:lnTo>
                <a:lnTo>
                  <a:pt x="21600" y="9258"/>
                </a:lnTo>
                <a:close/>
                <a:moveTo>
                  <a:pt x="32" y="9622"/>
                </a:moveTo>
                <a:cubicBezTo>
                  <a:pt x="24" y="9612"/>
                  <a:pt x="18" y="9696"/>
                  <a:pt x="18" y="9846"/>
                </a:cubicBezTo>
                <a:cubicBezTo>
                  <a:pt x="18" y="10046"/>
                  <a:pt x="28" y="10128"/>
                  <a:pt x="41" y="10027"/>
                </a:cubicBezTo>
                <a:cubicBezTo>
                  <a:pt x="53" y="9927"/>
                  <a:pt x="53" y="9764"/>
                  <a:pt x="41" y="9664"/>
                </a:cubicBezTo>
                <a:cubicBezTo>
                  <a:pt x="38" y="9639"/>
                  <a:pt x="35" y="9625"/>
                  <a:pt x="32" y="9622"/>
                </a:cubicBezTo>
                <a:close/>
                <a:moveTo>
                  <a:pt x="29" y="10283"/>
                </a:moveTo>
                <a:cubicBezTo>
                  <a:pt x="19" y="10273"/>
                  <a:pt x="12" y="10308"/>
                  <a:pt x="11" y="10377"/>
                </a:cubicBezTo>
                <a:cubicBezTo>
                  <a:pt x="10" y="10470"/>
                  <a:pt x="21" y="10514"/>
                  <a:pt x="36" y="10476"/>
                </a:cubicBezTo>
                <a:cubicBezTo>
                  <a:pt x="52" y="10438"/>
                  <a:pt x="53" y="10362"/>
                  <a:pt x="39" y="10308"/>
                </a:cubicBezTo>
                <a:cubicBezTo>
                  <a:pt x="35" y="10294"/>
                  <a:pt x="32" y="10286"/>
                  <a:pt x="29" y="10283"/>
                </a:cubicBezTo>
                <a:close/>
                <a:moveTo>
                  <a:pt x="29" y="10620"/>
                </a:moveTo>
                <a:cubicBezTo>
                  <a:pt x="19" y="10615"/>
                  <a:pt x="13" y="10660"/>
                  <a:pt x="13" y="10741"/>
                </a:cubicBezTo>
                <a:cubicBezTo>
                  <a:pt x="13" y="10849"/>
                  <a:pt x="25" y="10892"/>
                  <a:pt x="39" y="10839"/>
                </a:cubicBezTo>
                <a:cubicBezTo>
                  <a:pt x="53" y="10785"/>
                  <a:pt x="53" y="10697"/>
                  <a:pt x="39" y="10643"/>
                </a:cubicBezTo>
                <a:cubicBezTo>
                  <a:pt x="35" y="10629"/>
                  <a:pt x="32" y="10622"/>
                  <a:pt x="29" y="10620"/>
                </a:cubicBezTo>
                <a:close/>
                <a:moveTo>
                  <a:pt x="29" y="11011"/>
                </a:moveTo>
                <a:cubicBezTo>
                  <a:pt x="19" y="11001"/>
                  <a:pt x="12" y="11036"/>
                  <a:pt x="11" y="11105"/>
                </a:cubicBezTo>
                <a:cubicBezTo>
                  <a:pt x="10" y="11198"/>
                  <a:pt x="21" y="11242"/>
                  <a:pt x="36" y="11204"/>
                </a:cubicBezTo>
                <a:cubicBezTo>
                  <a:pt x="52" y="11166"/>
                  <a:pt x="53" y="11090"/>
                  <a:pt x="39" y="11036"/>
                </a:cubicBezTo>
                <a:cubicBezTo>
                  <a:pt x="35" y="11022"/>
                  <a:pt x="32" y="11014"/>
                  <a:pt x="29" y="11011"/>
                </a:cubicBezTo>
                <a:close/>
                <a:moveTo>
                  <a:pt x="29" y="11348"/>
                </a:moveTo>
                <a:cubicBezTo>
                  <a:pt x="19" y="11343"/>
                  <a:pt x="13" y="11388"/>
                  <a:pt x="13" y="11469"/>
                </a:cubicBezTo>
                <a:cubicBezTo>
                  <a:pt x="13" y="11576"/>
                  <a:pt x="25" y="11620"/>
                  <a:pt x="39" y="11567"/>
                </a:cubicBezTo>
                <a:cubicBezTo>
                  <a:pt x="53" y="11513"/>
                  <a:pt x="53" y="11425"/>
                  <a:pt x="39" y="11371"/>
                </a:cubicBezTo>
                <a:cubicBezTo>
                  <a:pt x="35" y="11357"/>
                  <a:pt x="32" y="11350"/>
                  <a:pt x="29" y="11348"/>
                </a:cubicBezTo>
                <a:close/>
                <a:moveTo>
                  <a:pt x="29" y="11739"/>
                </a:moveTo>
                <a:cubicBezTo>
                  <a:pt x="19" y="11729"/>
                  <a:pt x="12" y="11763"/>
                  <a:pt x="11" y="11832"/>
                </a:cubicBezTo>
                <a:cubicBezTo>
                  <a:pt x="10" y="11925"/>
                  <a:pt x="21" y="11970"/>
                  <a:pt x="36" y="11932"/>
                </a:cubicBezTo>
                <a:cubicBezTo>
                  <a:pt x="52" y="11894"/>
                  <a:pt x="53" y="11818"/>
                  <a:pt x="39" y="11764"/>
                </a:cubicBezTo>
                <a:cubicBezTo>
                  <a:pt x="35" y="11750"/>
                  <a:pt x="32" y="11742"/>
                  <a:pt x="29" y="11739"/>
                </a:cubicBezTo>
                <a:close/>
                <a:moveTo>
                  <a:pt x="32" y="12140"/>
                </a:moveTo>
                <a:cubicBezTo>
                  <a:pt x="24" y="12131"/>
                  <a:pt x="18" y="12215"/>
                  <a:pt x="18" y="12365"/>
                </a:cubicBezTo>
                <a:cubicBezTo>
                  <a:pt x="18" y="12565"/>
                  <a:pt x="28" y="12646"/>
                  <a:pt x="41" y="12546"/>
                </a:cubicBezTo>
                <a:cubicBezTo>
                  <a:pt x="53" y="12446"/>
                  <a:pt x="53" y="12282"/>
                  <a:pt x="41" y="12182"/>
                </a:cubicBezTo>
                <a:cubicBezTo>
                  <a:pt x="38" y="12157"/>
                  <a:pt x="35" y="12144"/>
                  <a:pt x="32" y="12140"/>
                </a:cubicBezTo>
                <a:close/>
                <a:moveTo>
                  <a:pt x="29" y="12802"/>
                </a:moveTo>
                <a:cubicBezTo>
                  <a:pt x="19" y="12792"/>
                  <a:pt x="12" y="12827"/>
                  <a:pt x="11" y="12896"/>
                </a:cubicBezTo>
                <a:cubicBezTo>
                  <a:pt x="10" y="12989"/>
                  <a:pt x="21" y="13033"/>
                  <a:pt x="36" y="12995"/>
                </a:cubicBezTo>
                <a:cubicBezTo>
                  <a:pt x="52" y="12957"/>
                  <a:pt x="53" y="12881"/>
                  <a:pt x="39" y="12827"/>
                </a:cubicBezTo>
                <a:cubicBezTo>
                  <a:pt x="35" y="12813"/>
                  <a:pt x="32" y="12805"/>
                  <a:pt x="29" y="12802"/>
                </a:cubicBezTo>
                <a:close/>
                <a:moveTo>
                  <a:pt x="29" y="13139"/>
                </a:moveTo>
                <a:cubicBezTo>
                  <a:pt x="19" y="13134"/>
                  <a:pt x="13" y="13179"/>
                  <a:pt x="13" y="13260"/>
                </a:cubicBezTo>
                <a:cubicBezTo>
                  <a:pt x="13" y="13367"/>
                  <a:pt x="25" y="13411"/>
                  <a:pt x="39" y="13358"/>
                </a:cubicBezTo>
                <a:cubicBezTo>
                  <a:pt x="53" y="13304"/>
                  <a:pt x="53" y="13216"/>
                  <a:pt x="39" y="13162"/>
                </a:cubicBezTo>
                <a:cubicBezTo>
                  <a:pt x="35" y="13148"/>
                  <a:pt x="32" y="13141"/>
                  <a:pt x="29" y="13139"/>
                </a:cubicBezTo>
                <a:close/>
                <a:moveTo>
                  <a:pt x="29" y="13530"/>
                </a:moveTo>
                <a:cubicBezTo>
                  <a:pt x="19" y="13520"/>
                  <a:pt x="12" y="13554"/>
                  <a:pt x="11" y="13623"/>
                </a:cubicBezTo>
                <a:cubicBezTo>
                  <a:pt x="10" y="13716"/>
                  <a:pt x="21" y="13761"/>
                  <a:pt x="36" y="13723"/>
                </a:cubicBezTo>
                <a:cubicBezTo>
                  <a:pt x="52" y="13685"/>
                  <a:pt x="53" y="13609"/>
                  <a:pt x="39" y="13555"/>
                </a:cubicBezTo>
                <a:cubicBezTo>
                  <a:pt x="35" y="13541"/>
                  <a:pt x="32" y="13533"/>
                  <a:pt x="29" y="13530"/>
                </a:cubicBezTo>
                <a:close/>
                <a:moveTo>
                  <a:pt x="29" y="13867"/>
                </a:moveTo>
                <a:cubicBezTo>
                  <a:pt x="19" y="13862"/>
                  <a:pt x="13" y="13907"/>
                  <a:pt x="13" y="13988"/>
                </a:cubicBezTo>
                <a:cubicBezTo>
                  <a:pt x="13" y="14095"/>
                  <a:pt x="25" y="14139"/>
                  <a:pt x="39" y="14086"/>
                </a:cubicBezTo>
                <a:cubicBezTo>
                  <a:pt x="53" y="14032"/>
                  <a:pt x="53" y="13944"/>
                  <a:pt x="39" y="13890"/>
                </a:cubicBezTo>
                <a:cubicBezTo>
                  <a:pt x="35" y="13876"/>
                  <a:pt x="32" y="13869"/>
                  <a:pt x="29" y="13867"/>
                </a:cubicBezTo>
                <a:close/>
                <a:moveTo>
                  <a:pt x="29" y="14257"/>
                </a:moveTo>
                <a:cubicBezTo>
                  <a:pt x="19" y="14247"/>
                  <a:pt x="12" y="14282"/>
                  <a:pt x="11" y="14351"/>
                </a:cubicBezTo>
                <a:cubicBezTo>
                  <a:pt x="10" y="14444"/>
                  <a:pt x="21" y="14489"/>
                  <a:pt x="36" y="14451"/>
                </a:cubicBezTo>
                <a:cubicBezTo>
                  <a:pt x="52" y="14413"/>
                  <a:pt x="53" y="14337"/>
                  <a:pt x="39" y="14283"/>
                </a:cubicBezTo>
                <a:cubicBezTo>
                  <a:pt x="35" y="14269"/>
                  <a:pt x="32" y="14260"/>
                  <a:pt x="29" y="14257"/>
                </a:cubicBezTo>
                <a:close/>
                <a:moveTo>
                  <a:pt x="29" y="14593"/>
                </a:moveTo>
                <a:cubicBezTo>
                  <a:pt x="19" y="14583"/>
                  <a:pt x="12" y="14618"/>
                  <a:pt x="11" y="14687"/>
                </a:cubicBezTo>
                <a:cubicBezTo>
                  <a:pt x="10" y="14779"/>
                  <a:pt x="21" y="14824"/>
                  <a:pt x="36" y="14786"/>
                </a:cubicBezTo>
                <a:cubicBezTo>
                  <a:pt x="52" y="14748"/>
                  <a:pt x="53" y="14672"/>
                  <a:pt x="39" y="14618"/>
                </a:cubicBezTo>
                <a:cubicBezTo>
                  <a:pt x="35" y="14604"/>
                  <a:pt x="32" y="14596"/>
                  <a:pt x="29" y="14593"/>
                </a:cubicBezTo>
                <a:close/>
                <a:moveTo>
                  <a:pt x="29" y="14930"/>
                </a:moveTo>
                <a:cubicBezTo>
                  <a:pt x="19" y="14925"/>
                  <a:pt x="13" y="14970"/>
                  <a:pt x="13" y="15051"/>
                </a:cubicBezTo>
                <a:cubicBezTo>
                  <a:pt x="13" y="15158"/>
                  <a:pt x="25" y="15203"/>
                  <a:pt x="39" y="15149"/>
                </a:cubicBezTo>
                <a:cubicBezTo>
                  <a:pt x="53" y="15096"/>
                  <a:pt x="53" y="15007"/>
                  <a:pt x="39" y="14953"/>
                </a:cubicBezTo>
                <a:cubicBezTo>
                  <a:pt x="35" y="14939"/>
                  <a:pt x="32" y="14932"/>
                  <a:pt x="29" y="14930"/>
                </a:cubicBezTo>
                <a:close/>
                <a:moveTo>
                  <a:pt x="29" y="15321"/>
                </a:moveTo>
                <a:cubicBezTo>
                  <a:pt x="19" y="15311"/>
                  <a:pt x="12" y="15346"/>
                  <a:pt x="11" y="15415"/>
                </a:cubicBezTo>
                <a:cubicBezTo>
                  <a:pt x="10" y="15507"/>
                  <a:pt x="21" y="15552"/>
                  <a:pt x="36" y="15514"/>
                </a:cubicBezTo>
                <a:cubicBezTo>
                  <a:pt x="52" y="15476"/>
                  <a:pt x="53" y="15400"/>
                  <a:pt x="39" y="15346"/>
                </a:cubicBezTo>
                <a:cubicBezTo>
                  <a:pt x="35" y="15332"/>
                  <a:pt x="32" y="15324"/>
                  <a:pt x="29" y="15321"/>
                </a:cubicBezTo>
                <a:close/>
                <a:moveTo>
                  <a:pt x="29" y="15658"/>
                </a:moveTo>
                <a:cubicBezTo>
                  <a:pt x="19" y="15653"/>
                  <a:pt x="13" y="15698"/>
                  <a:pt x="13" y="15779"/>
                </a:cubicBezTo>
                <a:cubicBezTo>
                  <a:pt x="13" y="15886"/>
                  <a:pt x="25" y="15930"/>
                  <a:pt x="39" y="15876"/>
                </a:cubicBezTo>
                <a:cubicBezTo>
                  <a:pt x="53" y="15823"/>
                  <a:pt x="53" y="15735"/>
                  <a:pt x="39" y="15681"/>
                </a:cubicBezTo>
                <a:cubicBezTo>
                  <a:pt x="35" y="15667"/>
                  <a:pt x="32" y="15660"/>
                  <a:pt x="29" y="15658"/>
                </a:cubicBezTo>
                <a:close/>
                <a:moveTo>
                  <a:pt x="29" y="16049"/>
                </a:moveTo>
                <a:cubicBezTo>
                  <a:pt x="19" y="16039"/>
                  <a:pt x="12" y="16073"/>
                  <a:pt x="11" y="16142"/>
                </a:cubicBezTo>
                <a:cubicBezTo>
                  <a:pt x="10" y="16235"/>
                  <a:pt x="21" y="16280"/>
                  <a:pt x="36" y="16242"/>
                </a:cubicBezTo>
                <a:cubicBezTo>
                  <a:pt x="52" y="16204"/>
                  <a:pt x="53" y="16128"/>
                  <a:pt x="39" y="16074"/>
                </a:cubicBezTo>
                <a:cubicBezTo>
                  <a:pt x="35" y="16060"/>
                  <a:pt x="32" y="16052"/>
                  <a:pt x="29" y="16049"/>
                </a:cubicBezTo>
                <a:close/>
                <a:moveTo>
                  <a:pt x="32" y="16450"/>
                </a:moveTo>
                <a:cubicBezTo>
                  <a:pt x="24" y="16441"/>
                  <a:pt x="18" y="16525"/>
                  <a:pt x="18" y="16675"/>
                </a:cubicBezTo>
                <a:cubicBezTo>
                  <a:pt x="18" y="16875"/>
                  <a:pt x="28" y="16956"/>
                  <a:pt x="41" y="16856"/>
                </a:cubicBezTo>
                <a:cubicBezTo>
                  <a:pt x="53" y="16756"/>
                  <a:pt x="53" y="16592"/>
                  <a:pt x="41" y="16492"/>
                </a:cubicBezTo>
                <a:cubicBezTo>
                  <a:pt x="38" y="16467"/>
                  <a:pt x="35" y="16454"/>
                  <a:pt x="32" y="16450"/>
                </a:cubicBezTo>
                <a:close/>
                <a:moveTo>
                  <a:pt x="29" y="17112"/>
                </a:moveTo>
                <a:cubicBezTo>
                  <a:pt x="19" y="17102"/>
                  <a:pt x="12" y="17137"/>
                  <a:pt x="11" y="17206"/>
                </a:cubicBezTo>
                <a:cubicBezTo>
                  <a:pt x="10" y="17298"/>
                  <a:pt x="21" y="17343"/>
                  <a:pt x="36" y="17305"/>
                </a:cubicBezTo>
                <a:cubicBezTo>
                  <a:pt x="52" y="17267"/>
                  <a:pt x="53" y="17191"/>
                  <a:pt x="39" y="17137"/>
                </a:cubicBezTo>
                <a:cubicBezTo>
                  <a:pt x="35" y="17123"/>
                  <a:pt x="32" y="17115"/>
                  <a:pt x="29" y="17112"/>
                </a:cubicBezTo>
                <a:close/>
                <a:moveTo>
                  <a:pt x="29" y="17449"/>
                </a:moveTo>
                <a:cubicBezTo>
                  <a:pt x="19" y="17444"/>
                  <a:pt x="13" y="17489"/>
                  <a:pt x="13" y="17570"/>
                </a:cubicBezTo>
                <a:cubicBezTo>
                  <a:pt x="13" y="17677"/>
                  <a:pt x="25" y="17721"/>
                  <a:pt x="39" y="17667"/>
                </a:cubicBezTo>
                <a:cubicBezTo>
                  <a:pt x="53" y="17614"/>
                  <a:pt x="53" y="17526"/>
                  <a:pt x="39" y="17472"/>
                </a:cubicBezTo>
                <a:cubicBezTo>
                  <a:pt x="35" y="17458"/>
                  <a:pt x="32" y="17451"/>
                  <a:pt x="29" y="17449"/>
                </a:cubicBezTo>
                <a:close/>
                <a:moveTo>
                  <a:pt x="29" y="17840"/>
                </a:moveTo>
                <a:cubicBezTo>
                  <a:pt x="19" y="17830"/>
                  <a:pt x="12" y="17865"/>
                  <a:pt x="11" y="17934"/>
                </a:cubicBezTo>
                <a:cubicBezTo>
                  <a:pt x="10" y="18026"/>
                  <a:pt x="21" y="18071"/>
                  <a:pt x="36" y="18033"/>
                </a:cubicBezTo>
                <a:cubicBezTo>
                  <a:pt x="52" y="17995"/>
                  <a:pt x="53" y="17919"/>
                  <a:pt x="39" y="17865"/>
                </a:cubicBezTo>
                <a:cubicBezTo>
                  <a:pt x="35" y="17851"/>
                  <a:pt x="32" y="17843"/>
                  <a:pt x="29" y="17840"/>
                </a:cubicBezTo>
                <a:close/>
                <a:moveTo>
                  <a:pt x="29" y="18177"/>
                </a:moveTo>
                <a:cubicBezTo>
                  <a:pt x="19" y="18172"/>
                  <a:pt x="13" y="18217"/>
                  <a:pt x="13" y="18298"/>
                </a:cubicBezTo>
                <a:cubicBezTo>
                  <a:pt x="13" y="18405"/>
                  <a:pt x="25" y="18449"/>
                  <a:pt x="39" y="18395"/>
                </a:cubicBezTo>
                <a:cubicBezTo>
                  <a:pt x="53" y="18342"/>
                  <a:pt x="53" y="18254"/>
                  <a:pt x="39" y="18200"/>
                </a:cubicBezTo>
                <a:cubicBezTo>
                  <a:pt x="35" y="18186"/>
                  <a:pt x="32" y="18179"/>
                  <a:pt x="29" y="18177"/>
                </a:cubicBezTo>
                <a:close/>
                <a:moveTo>
                  <a:pt x="29" y="18567"/>
                </a:moveTo>
                <a:cubicBezTo>
                  <a:pt x="19" y="18557"/>
                  <a:pt x="12" y="18592"/>
                  <a:pt x="11" y="18661"/>
                </a:cubicBezTo>
                <a:cubicBezTo>
                  <a:pt x="10" y="18754"/>
                  <a:pt x="21" y="18799"/>
                  <a:pt x="36" y="18761"/>
                </a:cubicBezTo>
                <a:cubicBezTo>
                  <a:pt x="52" y="18723"/>
                  <a:pt x="53" y="18647"/>
                  <a:pt x="39" y="18593"/>
                </a:cubicBezTo>
                <a:cubicBezTo>
                  <a:pt x="35" y="18579"/>
                  <a:pt x="32" y="18570"/>
                  <a:pt x="29" y="18567"/>
                </a:cubicBezTo>
                <a:close/>
                <a:moveTo>
                  <a:pt x="32" y="18969"/>
                </a:moveTo>
                <a:cubicBezTo>
                  <a:pt x="24" y="18960"/>
                  <a:pt x="18" y="19043"/>
                  <a:pt x="18" y="19193"/>
                </a:cubicBezTo>
                <a:cubicBezTo>
                  <a:pt x="18" y="19393"/>
                  <a:pt x="28" y="19475"/>
                  <a:pt x="41" y="19375"/>
                </a:cubicBezTo>
                <a:cubicBezTo>
                  <a:pt x="53" y="19275"/>
                  <a:pt x="53" y="19111"/>
                  <a:pt x="41" y="19011"/>
                </a:cubicBezTo>
                <a:cubicBezTo>
                  <a:pt x="38" y="18986"/>
                  <a:pt x="35" y="18973"/>
                  <a:pt x="32" y="18969"/>
                </a:cubicBezTo>
                <a:close/>
                <a:moveTo>
                  <a:pt x="29" y="19631"/>
                </a:moveTo>
                <a:cubicBezTo>
                  <a:pt x="19" y="19621"/>
                  <a:pt x="12" y="19656"/>
                  <a:pt x="11" y="19725"/>
                </a:cubicBezTo>
                <a:cubicBezTo>
                  <a:pt x="10" y="19817"/>
                  <a:pt x="21" y="19862"/>
                  <a:pt x="36" y="19824"/>
                </a:cubicBezTo>
                <a:cubicBezTo>
                  <a:pt x="52" y="19786"/>
                  <a:pt x="53" y="19710"/>
                  <a:pt x="39" y="19656"/>
                </a:cubicBezTo>
                <a:cubicBezTo>
                  <a:pt x="35" y="19642"/>
                  <a:pt x="32" y="19634"/>
                  <a:pt x="29" y="19631"/>
                </a:cubicBezTo>
                <a:close/>
                <a:moveTo>
                  <a:pt x="29" y="19968"/>
                </a:moveTo>
                <a:cubicBezTo>
                  <a:pt x="19" y="19963"/>
                  <a:pt x="13" y="20008"/>
                  <a:pt x="13" y="20089"/>
                </a:cubicBezTo>
                <a:cubicBezTo>
                  <a:pt x="13" y="20196"/>
                  <a:pt x="25" y="20240"/>
                  <a:pt x="39" y="20186"/>
                </a:cubicBezTo>
                <a:cubicBezTo>
                  <a:pt x="53" y="20133"/>
                  <a:pt x="53" y="20045"/>
                  <a:pt x="39" y="19991"/>
                </a:cubicBezTo>
                <a:cubicBezTo>
                  <a:pt x="35" y="19977"/>
                  <a:pt x="32" y="19970"/>
                  <a:pt x="29" y="19968"/>
                </a:cubicBezTo>
                <a:close/>
                <a:moveTo>
                  <a:pt x="29" y="20359"/>
                </a:moveTo>
                <a:cubicBezTo>
                  <a:pt x="19" y="20349"/>
                  <a:pt x="12" y="20383"/>
                  <a:pt x="11" y="20452"/>
                </a:cubicBezTo>
                <a:cubicBezTo>
                  <a:pt x="10" y="20545"/>
                  <a:pt x="21" y="20590"/>
                  <a:pt x="36" y="20552"/>
                </a:cubicBezTo>
                <a:cubicBezTo>
                  <a:pt x="52" y="20514"/>
                  <a:pt x="53" y="20438"/>
                  <a:pt x="39" y="20384"/>
                </a:cubicBezTo>
                <a:cubicBezTo>
                  <a:pt x="35" y="20370"/>
                  <a:pt x="32" y="20362"/>
                  <a:pt x="29" y="20359"/>
                </a:cubicBezTo>
                <a:close/>
                <a:moveTo>
                  <a:pt x="29" y="20695"/>
                </a:moveTo>
                <a:cubicBezTo>
                  <a:pt x="19" y="20690"/>
                  <a:pt x="13" y="20736"/>
                  <a:pt x="13" y="20817"/>
                </a:cubicBezTo>
                <a:cubicBezTo>
                  <a:pt x="13" y="20924"/>
                  <a:pt x="25" y="20968"/>
                  <a:pt x="39" y="20914"/>
                </a:cubicBezTo>
                <a:cubicBezTo>
                  <a:pt x="53" y="20861"/>
                  <a:pt x="53" y="20773"/>
                  <a:pt x="39" y="20719"/>
                </a:cubicBezTo>
                <a:cubicBezTo>
                  <a:pt x="35" y="20705"/>
                  <a:pt x="32" y="20697"/>
                  <a:pt x="29" y="20695"/>
                </a:cubicBezTo>
                <a:close/>
                <a:moveTo>
                  <a:pt x="29" y="21086"/>
                </a:moveTo>
                <a:cubicBezTo>
                  <a:pt x="19" y="21076"/>
                  <a:pt x="12" y="21111"/>
                  <a:pt x="11" y="21180"/>
                </a:cubicBezTo>
                <a:cubicBezTo>
                  <a:pt x="10" y="21273"/>
                  <a:pt x="21" y="21317"/>
                  <a:pt x="36" y="21279"/>
                </a:cubicBezTo>
                <a:cubicBezTo>
                  <a:pt x="52" y="21241"/>
                  <a:pt x="53" y="21165"/>
                  <a:pt x="39" y="21111"/>
                </a:cubicBezTo>
                <a:cubicBezTo>
                  <a:pt x="35" y="21097"/>
                  <a:pt x="32" y="21089"/>
                  <a:pt x="29" y="2108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0" name="'L, C, G' Heart Stained Glass _ no background.jpeg" descr="'L, C, G' Heart Stained Glass _ no backgroun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81301" y="575109"/>
            <a:ext cx="2360797" cy="2360797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The cycle of being"/>
          <p:cNvSpPr txBox="1"/>
          <p:nvPr>
            <p:ph type="title" idx="4294967295"/>
          </p:nvPr>
        </p:nvSpPr>
        <p:spPr>
          <a:xfrm>
            <a:off x="2912317" y="1037865"/>
            <a:ext cx="10477501" cy="1435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781C5"/>
                </a:solidFill>
              </a:defRPr>
            </a:lvl1pPr>
          </a:lstStyle>
          <a:p>
            <a:pPr/>
            <a:r>
              <a:t>The cycle of being</a:t>
            </a:r>
          </a:p>
        </p:txBody>
      </p:sp>
      <p:sp>
        <p:nvSpPr>
          <p:cNvPr id="272" name="I do because I can!"/>
          <p:cNvSpPr/>
          <p:nvPr/>
        </p:nvSpPr>
        <p:spPr>
          <a:xfrm>
            <a:off x="507672" y="2124081"/>
            <a:ext cx="15286791" cy="11187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" y="0"/>
                </a:moveTo>
                <a:lnTo>
                  <a:pt x="21600" y="36"/>
                </a:lnTo>
                <a:lnTo>
                  <a:pt x="21538" y="21600"/>
                </a:lnTo>
                <a:lnTo>
                  <a:pt x="12266" y="21508"/>
                </a:lnTo>
                <a:lnTo>
                  <a:pt x="9679" y="14391"/>
                </a:lnTo>
                <a:lnTo>
                  <a:pt x="8115" y="14065"/>
                </a:lnTo>
                <a:lnTo>
                  <a:pt x="6550" y="13739"/>
                </a:lnTo>
                <a:cubicBezTo>
                  <a:pt x="6390" y="13513"/>
                  <a:pt x="6217" y="13304"/>
                  <a:pt x="6033" y="13115"/>
                </a:cubicBezTo>
                <a:cubicBezTo>
                  <a:pt x="5218" y="12277"/>
                  <a:pt x="4216" y="11849"/>
                  <a:pt x="3195" y="11902"/>
                </a:cubicBezTo>
                <a:lnTo>
                  <a:pt x="2969" y="10711"/>
                </a:lnTo>
                <a:lnTo>
                  <a:pt x="0" y="10718"/>
                </a:lnTo>
                <a:lnTo>
                  <a:pt x="3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defRPr i="1" sz="4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z="4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I do because I can!</a:t>
            </a: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</p:txBody>
      </p:sp>
      <p:grpSp>
        <p:nvGrpSpPr>
          <p:cNvPr id="305" name="Group"/>
          <p:cNvGrpSpPr/>
          <p:nvPr/>
        </p:nvGrpSpPr>
        <p:grpSpPr>
          <a:xfrm>
            <a:off x="10862630" y="2473346"/>
            <a:ext cx="10736106" cy="9979424"/>
            <a:chOff x="-38099" y="-38100"/>
            <a:chExt cx="10736104" cy="9979422"/>
          </a:xfrm>
        </p:grpSpPr>
        <p:grpSp>
          <p:nvGrpSpPr>
            <p:cNvPr id="275" name="I know that:…"/>
            <p:cNvGrpSpPr/>
            <p:nvPr/>
          </p:nvGrpSpPr>
          <p:grpSpPr>
            <a:xfrm>
              <a:off x="3577828" y="-38100"/>
              <a:ext cx="2308255" cy="2152011"/>
              <a:chOff x="0" y="0"/>
              <a:chExt cx="2308254" cy="2152010"/>
            </a:xfrm>
          </p:grpSpPr>
          <p:sp>
            <p:nvSpPr>
              <p:cNvPr id="274" name="I know that:…"/>
              <p:cNvSpPr/>
              <p:nvPr/>
            </p:nvSpPr>
            <p:spPr>
              <a:xfrm>
                <a:off x="38100" y="38100"/>
                <a:ext cx="2232055" cy="2075811"/>
              </a:xfrm>
              <a:prstGeom prst="roundRect">
                <a:avLst>
                  <a:gd name="adj" fmla="val 16129"/>
                </a:avLst>
              </a:prstGeom>
              <a:solidFill>
                <a:srgbClr val="B5D2ED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/>
              <a:p>
                <a:pPr defTabSz="450000">
                  <a:defRPr sz="1900"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pPr>
                <a:r>
                  <a:t>I know that:</a:t>
                </a:r>
              </a:p>
              <a:p>
                <a:pPr defTabSz="450000">
                  <a:defRPr sz="1900"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pPr>
                <a:r>
                  <a:t>I am valuable</a:t>
                </a:r>
              </a:p>
              <a:p>
                <a:pPr defTabSz="450000">
                  <a:defRPr sz="1900"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pPr>
                <a:r>
                  <a:t>I am precious</a:t>
                </a:r>
              </a:p>
              <a:p>
                <a:pPr defTabSz="450000">
                  <a:defRPr sz="1900"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pPr>
                <a:r>
                  <a:t>I am loved by God</a:t>
                </a:r>
              </a:p>
              <a:p>
                <a:pPr defTabSz="450000">
                  <a:defRPr sz="1900">
                    <a:solidFill>
                      <a:srgbClr val="173045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pPr>
              </a:p>
            </p:txBody>
          </p:sp>
          <p:pic>
            <p:nvPicPr>
              <p:cNvPr id="273" name="I know that:… I know that:I am valuableI am preciousI am loved by God" descr="I know that:… I know that:I am valuableI am preciousI am loved by God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2308255" cy="2152011"/>
              </a:xfrm>
              <a:prstGeom prst="rect">
                <a:avLst/>
              </a:prstGeom>
              <a:effectLst/>
            </p:spPr>
          </p:pic>
        </p:grpSp>
        <p:grpSp>
          <p:nvGrpSpPr>
            <p:cNvPr id="278" name="I don’t have to do anything. Simply being me is enough.…"/>
            <p:cNvGrpSpPr/>
            <p:nvPr/>
          </p:nvGrpSpPr>
          <p:grpSpPr>
            <a:xfrm>
              <a:off x="7407646" y="2896553"/>
              <a:ext cx="3290359" cy="2174332"/>
              <a:chOff x="0" y="0"/>
              <a:chExt cx="3290358" cy="2174331"/>
            </a:xfrm>
          </p:grpSpPr>
          <p:sp>
            <p:nvSpPr>
              <p:cNvPr id="277" name="I don’t have to do anything. Simply being me is enough.…"/>
              <p:cNvSpPr/>
              <p:nvPr/>
            </p:nvSpPr>
            <p:spPr>
              <a:xfrm>
                <a:off x="38100" y="38100"/>
                <a:ext cx="3214159" cy="2098132"/>
              </a:xfrm>
              <a:prstGeom prst="roundRect">
                <a:avLst>
                  <a:gd name="adj" fmla="val 15957"/>
                </a:avLst>
              </a:prstGeom>
              <a:solidFill>
                <a:srgbClr val="DAE8F4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/>
              <a:p>
                <a:pPr defTabSz="450000">
                  <a:defRPr sz="1900"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pPr>
                <a:r>
                  <a:t>I don’t </a:t>
                </a:r>
                <a:r>
                  <a:rPr>
                    <a:latin typeface="Nunito ExtraLight Bold"/>
                    <a:ea typeface="Nunito ExtraLight Bold"/>
                    <a:cs typeface="Nunito ExtraLight Bold"/>
                    <a:sym typeface="Nunito ExtraLight Bold"/>
                  </a:rPr>
                  <a:t>have</a:t>
                </a:r>
                <a:r>
                  <a:t> to do anything. Simply being me is enough.</a:t>
                </a:r>
              </a:p>
              <a:p>
                <a:pPr defTabSz="450000">
                  <a:defRPr sz="1900"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pPr>
                <a:r>
                  <a:t>This gives me energy and joy.</a:t>
                </a:r>
              </a:p>
            </p:txBody>
          </p:sp>
          <p:pic>
            <p:nvPicPr>
              <p:cNvPr id="276" name="I don’t have to do anything. Simply being me is enough.… I don’t have to do anything. Simply being me is enough.This gives me energy and joy." descr="I don’t have to do anything. Simply being me is enough.… I don’t have to do anything. Simply being me is enough.This gives me energy and joy.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3290359" cy="2174332"/>
              </a:xfrm>
              <a:prstGeom prst="rect">
                <a:avLst/>
              </a:prstGeom>
              <a:effectLst/>
            </p:spPr>
          </p:pic>
        </p:grpSp>
        <p:grpSp>
          <p:nvGrpSpPr>
            <p:cNvPr id="281" name="I do things because I can.…"/>
            <p:cNvGrpSpPr/>
            <p:nvPr/>
          </p:nvGrpSpPr>
          <p:grpSpPr>
            <a:xfrm>
              <a:off x="7608530" y="7717288"/>
              <a:ext cx="2888590" cy="2224035"/>
              <a:chOff x="0" y="0"/>
              <a:chExt cx="2888588" cy="2224034"/>
            </a:xfrm>
          </p:grpSpPr>
          <p:sp>
            <p:nvSpPr>
              <p:cNvPr id="280" name="I do things because I can.…"/>
              <p:cNvSpPr/>
              <p:nvPr/>
            </p:nvSpPr>
            <p:spPr>
              <a:xfrm>
                <a:off x="38100" y="38100"/>
                <a:ext cx="2812389" cy="2147835"/>
              </a:xfrm>
              <a:prstGeom prst="roundRect">
                <a:avLst>
                  <a:gd name="adj" fmla="val 15588"/>
                </a:avLst>
              </a:prstGeom>
              <a:solidFill>
                <a:srgbClr val="DAE8F4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/>
              <a:p>
                <a:pPr defTabSz="450000">
                  <a:defRPr sz="1900"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pPr>
                <a:r>
                  <a:t>I do things because I can. </a:t>
                </a:r>
              </a:p>
              <a:p>
                <a:pPr defTabSz="450000">
                  <a:defRPr sz="1900"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pPr>
                <a:r>
                  <a:t>They are an expression of who I am</a:t>
                </a:r>
              </a:p>
            </p:txBody>
          </p:sp>
          <p:pic>
            <p:nvPicPr>
              <p:cNvPr id="279" name="I do things because I can.… I do things because I can. They are an expression of who I am" descr="I do things because I can.… I do things because I can. They are an expression of who I am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2888589" cy="2224035"/>
              </a:xfrm>
              <a:prstGeom prst="rect">
                <a:avLst/>
              </a:prstGeom>
              <a:effectLst/>
            </p:spPr>
          </p:pic>
        </p:grpSp>
        <p:grpSp>
          <p:nvGrpSpPr>
            <p:cNvPr id="284" name="When I work hard I get tired"/>
            <p:cNvGrpSpPr/>
            <p:nvPr/>
          </p:nvGrpSpPr>
          <p:grpSpPr>
            <a:xfrm>
              <a:off x="317840" y="7895852"/>
              <a:ext cx="2203995" cy="1549357"/>
              <a:chOff x="0" y="0"/>
              <a:chExt cx="2203993" cy="1549355"/>
            </a:xfrm>
          </p:grpSpPr>
          <p:sp>
            <p:nvSpPr>
              <p:cNvPr id="283" name="When I work hard I get tired"/>
              <p:cNvSpPr/>
              <p:nvPr/>
            </p:nvSpPr>
            <p:spPr>
              <a:xfrm>
                <a:off x="38100" y="38100"/>
                <a:ext cx="2127794" cy="1473156"/>
              </a:xfrm>
              <a:prstGeom prst="roundRect">
                <a:avLst>
                  <a:gd name="adj" fmla="val 22727"/>
                </a:avLst>
              </a:prstGeom>
              <a:solidFill>
                <a:srgbClr val="DAE8F4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defTabSz="450000">
                  <a:defRPr sz="1900"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lvl1pPr>
              </a:lstStyle>
              <a:p>
                <a:pPr/>
                <a:r>
                  <a:t>When I work hard I get tired</a:t>
                </a:r>
              </a:p>
            </p:txBody>
          </p:sp>
          <p:pic>
            <p:nvPicPr>
              <p:cNvPr id="282" name="When I work hard I get tired When I work hard I get tired" descr="When I work hard I get tired When I work hard I get tired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2203994" cy="1549356"/>
              </a:xfrm>
              <a:prstGeom prst="rect">
                <a:avLst/>
              </a:prstGeom>
              <a:effectLst/>
            </p:spPr>
          </p:pic>
        </p:grpSp>
        <p:grpSp>
          <p:nvGrpSpPr>
            <p:cNvPr id="287" name="I feed my soul / rest in God’s loving presence and I am restored"/>
            <p:cNvGrpSpPr/>
            <p:nvPr/>
          </p:nvGrpSpPr>
          <p:grpSpPr>
            <a:xfrm>
              <a:off x="-38100" y="3119758"/>
              <a:ext cx="3089474" cy="1943129"/>
              <a:chOff x="0" y="0"/>
              <a:chExt cx="3089473" cy="1943127"/>
            </a:xfrm>
          </p:grpSpPr>
          <p:sp>
            <p:nvSpPr>
              <p:cNvPr id="286" name="I feed my soul / rest in God’s loving presence and I am restored"/>
              <p:cNvSpPr/>
              <p:nvPr/>
            </p:nvSpPr>
            <p:spPr>
              <a:xfrm>
                <a:off x="38100" y="38100"/>
                <a:ext cx="3013274" cy="1866928"/>
              </a:xfrm>
              <a:prstGeom prst="roundRect">
                <a:avLst>
                  <a:gd name="adj" fmla="val 17934"/>
                </a:avLst>
              </a:prstGeom>
              <a:solidFill>
                <a:srgbClr val="DAE8F4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defTabSz="450000">
                  <a:defRPr sz="1900"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lvl1pPr>
              </a:lstStyle>
              <a:p>
                <a:pPr/>
                <a:r>
                  <a:t>I feed my soul / rest in God’s loving presence and I am restored</a:t>
                </a:r>
              </a:p>
            </p:txBody>
          </p:sp>
          <p:pic>
            <p:nvPicPr>
              <p:cNvPr id="285" name="I feed my soul / rest in God’s loving presence and I am restored I feed my soul / rest in God’s loving presence and I am restored" descr="I feed my soul / rest in God’s loving presence and I am restored I feed my soul / rest in God’s loving presence and I am restored"/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0"/>
                <a:ext cx="3089474" cy="1943128"/>
              </a:xfrm>
              <a:prstGeom prst="rect">
                <a:avLst/>
              </a:prstGeom>
              <a:effectLst/>
            </p:spPr>
          </p:pic>
        </p:grpSp>
        <p:grpSp>
          <p:nvGrpSpPr>
            <p:cNvPr id="290" name="Sometimes I worry that I’m not good enough.  Maybe I’m not OK after all.…"/>
            <p:cNvGrpSpPr/>
            <p:nvPr/>
          </p:nvGrpSpPr>
          <p:grpSpPr>
            <a:xfrm>
              <a:off x="3435410" y="5432458"/>
              <a:ext cx="3153433" cy="2539666"/>
              <a:chOff x="0" y="0"/>
              <a:chExt cx="3153432" cy="2539665"/>
            </a:xfrm>
          </p:grpSpPr>
          <p:sp>
            <p:nvSpPr>
              <p:cNvPr id="289" name="Sometimes I worry that I’m not good enough.  Maybe I’m not OK after all.…"/>
              <p:cNvSpPr/>
              <p:nvPr/>
            </p:nvSpPr>
            <p:spPr>
              <a:xfrm>
                <a:off x="38100" y="38100"/>
                <a:ext cx="3077233" cy="2463466"/>
              </a:xfrm>
              <a:prstGeom prst="roundRect">
                <a:avLst>
                  <a:gd name="adj" fmla="val 14123"/>
                </a:avLst>
              </a:prstGeom>
              <a:solidFill>
                <a:srgbClr val="DAE8F4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/>
              <a:p>
                <a:pPr defTabSz="450000">
                  <a:defRPr sz="1900"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pPr>
                <a:r>
                  <a:t>Sometimes I worry that I’m not good enough.  Maybe I’m not OK after all.</a:t>
                </a:r>
              </a:p>
              <a:p>
                <a:pPr defTabSz="450000">
                  <a:defRPr sz="1900">
                    <a:solidFill>
                      <a:srgbClr val="426578"/>
                    </a:solidFill>
                    <a:latin typeface="Nunito ExtraLight Regular"/>
                    <a:ea typeface="Nunito ExtraLight Regular"/>
                    <a:cs typeface="Nunito ExtraLight Regular"/>
                    <a:sym typeface="Nunito ExtraLight Regular"/>
                  </a:defRPr>
                </a:pPr>
                <a:r>
                  <a:t>I worry about what others think of me.</a:t>
                </a:r>
              </a:p>
            </p:txBody>
          </p:sp>
          <p:pic>
            <p:nvPicPr>
              <p:cNvPr id="288" name="Sometimes I worry that I’m not good enough.  Maybe I’m not OK after all.… Sometimes I worry that I’m not good enough.  Maybe I’m not OK after all.I worry about what others think of me." descr="Sometimes I worry that I’m not good enough.  Maybe I’m not OK after all.… Sometimes I worry that I’m not good enough.  Maybe I’m not OK after all.I worry about what others think of me.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3153433" cy="2539666"/>
              </a:xfrm>
              <a:prstGeom prst="rect">
                <a:avLst/>
              </a:prstGeom>
              <a:effectLst/>
            </p:spPr>
          </p:pic>
        </p:grpSp>
        <p:pic>
          <p:nvPicPr>
            <p:cNvPr id="291" name="Line Line" descr="Line 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440933">
              <a:off x="3057160" y="4029349"/>
              <a:ext cx="1591478" cy="1245277"/>
            </a:xfrm>
            <a:prstGeom prst="rect">
              <a:avLst/>
            </a:prstGeom>
            <a:effectLst/>
          </p:spPr>
        </p:pic>
        <p:pic>
          <p:nvPicPr>
            <p:cNvPr id="293" name="Line Line" descr="Line 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024983" y="1178361"/>
              <a:ext cx="2847663" cy="1663325"/>
            </a:xfrm>
            <a:prstGeom prst="rect">
              <a:avLst/>
            </a:prstGeom>
            <a:effectLst/>
          </p:spPr>
        </p:pic>
        <p:pic>
          <p:nvPicPr>
            <p:cNvPr id="295" name="Line Line" descr="Line 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6391193" y="5025690"/>
              <a:ext cx="1046986" cy="782188"/>
            </a:xfrm>
            <a:prstGeom prst="rect">
              <a:avLst/>
            </a:prstGeom>
            <a:effectLst/>
          </p:spPr>
        </p:pic>
        <p:pic>
          <p:nvPicPr>
            <p:cNvPr id="297" name="Line Line" descr="Line 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21597402">
              <a:off x="8875703" y="5128615"/>
              <a:ext cx="366852" cy="2195666"/>
            </a:xfrm>
            <a:prstGeom prst="rect">
              <a:avLst/>
            </a:prstGeom>
            <a:effectLst/>
          </p:spPr>
        </p:pic>
        <p:pic>
          <p:nvPicPr>
            <p:cNvPr id="299" name="Line Line" descr="Line 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487799" y="8974664"/>
              <a:ext cx="5051164" cy="366861"/>
            </a:xfrm>
            <a:prstGeom prst="rect">
              <a:avLst/>
            </a:prstGeom>
            <a:effectLst/>
          </p:spPr>
        </p:pic>
        <p:pic>
          <p:nvPicPr>
            <p:cNvPr id="301" name="Line Line" descr="Line 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15447">
              <a:off x="946268" y="5016777"/>
              <a:ext cx="476853" cy="2765212"/>
            </a:xfrm>
            <a:prstGeom prst="rect">
              <a:avLst/>
            </a:prstGeom>
            <a:effectLst/>
          </p:spPr>
        </p:pic>
        <p:pic>
          <p:nvPicPr>
            <p:cNvPr id="303" name="Line Line" descr="Line 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226681" y="1173991"/>
              <a:ext cx="2266459" cy="186071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What feeds your soul?"/>
          <p:cNvSpPr txBox="1"/>
          <p:nvPr>
            <p:ph type="title" idx="4294967295"/>
          </p:nvPr>
        </p:nvSpPr>
        <p:spPr>
          <a:xfrm>
            <a:off x="3514926" y="425930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What feeds your soul?</a:t>
            </a:r>
          </a:p>
        </p:txBody>
      </p:sp>
      <p:pic>
        <p:nvPicPr>
          <p:cNvPr id="308" name="andreasimage_27.jpg" descr="andreasimage_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4497" y="2072300"/>
            <a:ext cx="16875006" cy="99421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olitude"/>
          <p:cNvSpPr txBox="1"/>
          <p:nvPr>
            <p:ph type="title" idx="4294967295"/>
          </p:nvPr>
        </p:nvSpPr>
        <p:spPr>
          <a:xfrm>
            <a:off x="8289056" y="939276"/>
            <a:ext cx="17620951" cy="1227156"/>
          </a:xfrm>
          <a:prstGeom prst="rect">
            <a:avLst/>
          </a:prstGeom>
        </p:spPr>
        <p:txBody>
          <a:bodyPr/>
          <a:lstStyle>
            <a:lvl1pPr>
              <a:defRPr spc="-119" sz="6000">
                <a:solidFill>
                  <a:srgbClr val="66B5D9"/>
                </a:solidFill>
              </a:defRPr>
            </a:lvl1pPr>
          </a:lstStyle>
          <a:p>
            <a:pPr/>
            <a:r>
              <a:t>Solitude</a:t>
            </a:r>
          </a:p>
        </p:txBody>
      </p:sp>
      <p:pic>
        <p:nvPicPr>
          <p:cNvPr id="311" name="andreasimage_17.jpg" descr="andreasimage_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8131" y="902101"/>
            <a:ext cx="7901494" cy="11911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ompany"/>
          <p:cNvSpPr txBox="1"/>
          <p:nvPr>
            <p:ph type="title" idx="4294967295"/>
          </p:nvPr>
        </p:nvSpPr>
        <p:spPr>
          <a:xfrm>
            <a:off x="11287075" y="2273980"/>
            <a:ext cx="17620950" cy="1227155"/>
          </a:xfrm>
          <a:prstGeom prst="rect">
            <a:avLst/>
          </a:prstGeom>
        </p:spPr>
        <p:txBody>
          <a:bodyPr/>
          <a:lstStyle>
            <a:lvl1pPr>
              <a:defRPr spc="-119" sz="6000">
                <a:solidFill>
                  <a:srgbClr val="66B5D9"/>
                </a:solidFill>
              </a:defRPr>
            </a:lvl1pPr>
          </a:lstStyle>
          <a:p>
            <a:pPr/>
            <a:r>
              <a:t>Company</a:t>
            </a:r>
          </a:p>
        </p:txBody>
      </p:sp>
      <p:pic>
        <p:nvPicPr>
          <p:cNvPr id="314" name="andreasimage_24.jpg" descr="andreasimage_24.jpg"/>
          <p:cNvPicPr>
            <a:picLocks noChangeAspect="1"/>
          </p:cNvPicPr>
          <p:nvPr/>
        </p:nvPicPr>
        <p:blipFill>
          <a:blip r:embed="rId2">
            <a:extLst/>
          </a:blip>
          <a:srcRect l="0" t="8193" r="0" b="0"/>
          <a:stretch>
            <a:fillRect/>
          </a:stretch>
        </p:blipFill>
        <p:spPr>
          <a:xfrm>
            <a:off x="682092" y="2269728"/>
            <a:ext cx="14993673" cy="9176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Discipline…"/>
          <p:cNvSpPr txBox="1"/>
          <p:nvPr>
            <p:ph type="title" idx="4294967295"/>
          </p:nvPr>
        </p:nvSpPr>
        <p:spPr>
          <a:xfrm>
            <a:off x="10063815" y="797447"/>
            <a:ext cx="12548436" cy="12121106"/>
          </a:xfrm>
          <a:prstGeom prst="rect">
            <a:avLst/>
          </a:prstGeom>
        </p:spPr>
        <p:txBody>
          <a:bodyPr/>
          <a:lstStyle/>
          <a:p>
            <a:pPr>
              <a:defRPr spc="-119" sz="6000">
                <a:solidFill>
                  <a:srgbClr val="66B5D9"/>
                </a:solidFill>
              </a:defRPr>
            </a:pPr>
            <a:r>
              <a:t>Discipline</a:t>
            </a:r>
          </a:p>
          <a:p>
            <a:pPr>
              <a:defRPr spc="-119" sz="6000">
                <a:solidFill>
                  <a:srgbClr val="66B5D9"/>
                </a:solidFill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Routine, structure, engaging in the same spiritual practices at the same time each day.</a:t>
            </a:r>
          </a:p>
        </p:txBody>
      </p:sp>
      <p:pic>
        <p:nvPicPr>
          <p:cNvPr id="317" name="andreasimage_01.jpg" descr="andreasimage_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9894" y="770021"/>
            <a:ext cx="8117397" cy="121760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pontaneity"/>
          <p:cNvSpPr txBox="1"/>
          <p:nvPr>
            <p:ph type="title" idx="4294967295"/>
          </p:nvPr>
        </p:nvSpPr>
        <p:spPr>
          <a:xfrm>
            <a:off x="16322591" y="1452624"/>
            <a:ext cx="7184458" cy="1227155"/>
          </a:xfrm>
          <a:prstGeom prst="rect">
            <a:avLst/>
          </a:prstGeom>
        </p:spPr>
        <p:txBody>
          <a:bodyPr/>
          <a:lstStyle>
            <a:lvl1pPr>
              <a:defRPr spc="-119" sz="6000">
                <a:solidFill>
                  <a:srgbClr val="66B5D9"/>
                </a:solidFill>
              </a:defRPr>
            </a:lvl1pPr>
          </a:lstStyle>
          <a:p>
            <a:pPr/>
            <a:r>
              <a:t>Spontaneity</a:t>
            </a:r>
          </a:p>
        </p:txBody>
      </p:sp>
      <p:pic>
        <p:nvPicPr>
          <p:cNvPr id="320" name="andreasimage_11.jpg" descr="andreasimage_11.jpg"/>
          <p:cNvPicPr>
            <a:picLocks noChangeAspect="1"/>
          </p:cNvPicPr>
          <p:nvPr/>
        </p:nvPicPr>
        <p:blipFill>
          <a:blip r:embed="rId2">
            <a:extLst/>
          </a:blip>
          <a:srcRect l="0" t="0" r="4777" b="0"/>
          <a:stretch>
            <a:fillRect/>
          </a:stretch>
        </p:blipFill>
        <p:spPr>
          <a:xfrm>
            <a:off x="558720" y="1424979"/>
            <a:ext cx="14488124" cy="10866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andreasimage_16.jpg" descr="andreasimage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78960" y="2165929"/>
            <a:ext cx="16026080" cy="10670699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Loved Called Gifted"/>
          <p:cNvSpPr txBox="1"/>
          <p:nvPr>
            <p:ph type="title" idx="4294967295"/>
          </p:nvPr>
        </p:nvSpPr>
        <p:spPr>
          <a:xfrm>
            <a:off x="6953250" y="451597"/>
            <a:ext cx="10477500" cy="1435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781C5"/>
                </a:solidFill>
              </a:defRPr>
            </a:lvl1pPr>
          </a:lstStyle>
          <a:p>
            <a:pPr/>
            <a:r>
              <a:t>Loved Called Gifted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Down to earth…"/>
          <p:cNvSpPr txBox="1"/>
          <p:nvPr>
            <p:ph type="title" idx="4294967295"/>
          </p:nvPr>
        </p:nvSpPr>
        <p:spPr>
          <a:xfrm>
            <a:off x="14152796" y="1639791"/>
            <a:ext cx="9652234" cy="9756379"/>
          </a:xfrm>
          <a:prstGeom prst="rect">
            <a:avLst/>
          </a:prstGeom>
        </p:spPr>
        <p:txBody>
          <a:bodyPr/>
          <a:lstStyle/>
          <a:p>
            <a:pPr defTabSz="1901904">
              <a:defRPr spc="-93" sz="4680">
                <a:solidFill>
                  <a:srgbClr val="66B5D9"/>
                </a:solidFill>
              </a:defRPr>
            </a:pPr>
            <a:r>
              <a:t>Down to earth</a:t>
            </a:r>
          </a:p>
          <a:p>
            <a:pPr defTabSz="1901904">
              <a:defRPr spc="-93" sz="4680">
                <a:solidFill>
                  <a:srgbClr val="66B5D9"/>
                </a:solidFill>
              </a:defRPr>
            </a:pPr>
          </a:p>
          <a:p>
            <a:pPr defTabSz="1901904">
              <a:defRPr spc="-84" sz="421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01904">
              <a:defRPr spc="-84" sz="421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01904">
              <a:defRPr spc="-84" sz="421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01904">
              <a:defRPr spc="-84" sz="421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01904">
              <a:defRPr spc="-84" sz="421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01904">
              <a:defRPr spc="-84" sz="421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01904">
              <a:defRPr spc="-84" sz="421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01904">
              <a:defRPr spc="-84" sz="421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01904">
              <a:defRPr spc="-84" sz="421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01904">
              <a:defRPr spc="-84" sz="421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01904">
              <a:defRPr spc="-84" sz="421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01904">
              <a:defRPr spc="-84" sz="421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01904">
              <a:defRPr spc="-84" sz="421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01904">
              <a:defRPr spc="-84" sz="4212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defTabSz="1901904">
              <a:defRPr spc="-84" sz="4212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defTabSz="1901904">
              <a:defRPr spc="-84" sz="4212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Practical. Facts. Based in real life.</a:t>
            </a:r>
          </a:p>
        </p:txBody>
      </p:sp>
      <p:pic>
        <p:nvPicPr>
          <p:cNvPr id="323" name="IMG_0041.jpg" descr="IMG_00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773" y="1639791"/>
            <a:ext cx="13006597" cy="9756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Wonder…"/>
          <p:cNvSpPr txBox="1"/>
          <p:nvPr>
            <p:ph type="title" idx="4294967295"/>
          </p:nvPr>
        </p:nvSpPr>
        <p:spPr>
          <a:xfrm>
            <a:off x="10063815" y="797447"/>
            <a:ext cx="12548436" cy="12121106"/>
          </a:xfrm>
          <a:prstGeom prst="rect">
            <a:avLst/>
          </a:prstGeom>
        </p:spPr>
        <p:txBody>
          <a:bodyPr/>
          <a:lstStyle/>
          <a:p>
            <a:pPr>
              <a:defRPr spc="-119" sz="6000">
                <a:solidFill>
                  <a:srgbClr val="66B5D9"/>
                </a:solidFill>
              </a:defRPr>
            </a:pPr>
            <a:r>
              <a:t>Wonder</a:t>
            </a:r>
          </a:p>
          <a:p>
            <a:pPr>
              <a:defRPr spc="-119" sz="6000">
                <a:solidFill>
                  <a:srgbClr val="66B5D9"/>
                </a:solidFill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Things that spark your imagination.</a:t>
            </a: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New ideas.</a:t>
            </a: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Possibilities.</a:t>
            </a:r>
          </a:p>
        </p:txBody>
      </p:sp>
      <p:pic>
        <p:nvPicPr>
          <p:cNvPr id="326" name="andreasimage_29.jpg" descr="andreasimage_29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0099"/>
          <a:stretch>
            <a:fillRect/>
          </a:stretch>
        </p:blipFill>
        <p:spPr>
          <a:xfrm flipH="1" rot="5400000">
            <a:off x="-1117590" y="3787132"/>
            <a:ext cx="13179200" cy="6141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tormy weather…"/>
          <p:cNvSpPr txBox="1"/>
          <p:nvPr>
            <p:ph type="title" idx="4294967295"/>
          </p:nvPr>
        </p:nvSpPr>
        <p:spPr>
          <a:xfrm>
            <a:off x="14152796" y="1639791"/>
            <a:ext cx="9652234" cy="9756379"/>
          </a:xfrm>
          <a:prstGeom prst="rect">
            <a:avLst/>
          </a:prstGeom>
        </p:spPr>
        <p:txBody>
          <a:bodyPr/>
          <a:lstStyle/>
          <a:p>
            <a:pPr defTabSz="1926287">
              <a:defRPr spc="-94" sz="4740">
                <a:solidFill>
                  <a:srgbClr val="66B5D9"/>
                </a:solidFill>
              </a:defRPr>
            </a:pPr>
            <a:r>
              <a:t>Stormy weather</a:t>
            </a:r>
          </a:p>
          <a:p>
            <a:pPr defTabSz="1926287">
              <a:defRPr spc="-94" sz="4740">
                <a:solidFill>
                  <a:srgbClr val="66B5D9"/>
                </a:solidFill>
              </a:defRPr>
            </a:pPr>
          </a:p>
          <a:p>
            <a:pPr defTabSz="1926287">
              <a:defRPr spc="-85" sz="4266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26287">
              <a:defRPr spc="-85" sz="4266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26287">
              <a:defRPr spc="-85" sz="4266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26287">
              <a:defRPr spc="-85" sz="4266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26287">
              <a:defRPr spc="-85" sz="4266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26287">
              <a:defRPr spc="-85" sz="4266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26287">
              <a:defRPr spc="-85" sz="4266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1926287">
              <a:defRPr spc="-85" sz="4266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defTabSz="1926287">
              <a:defRPr spc="-85" sz="4266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defTabSz="1926287">
              <a:defRPr spc="-85" sz="4266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You find you grow most when life is hardest.</a:t>
            </a:r>
          </a:p>
          <a:p>
            <a:pPr defTabSz="1926287">
              <a:defRPr spc="-85" sz="4266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God seems closest when you’re up against it. </a:t>
            </a:r>
          </a:p>
          <a:p>
            <a:pPr defTabSz="1926287">
              <a:defRPr spc="-85" sz="4266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If things aren’t difficult, you look for a challenge.</a:t>
            </a:r>
          </a:p>
        </p:txBody>
      </p:sp>
      <p:pic>
        <p:nvPicPr>
          <p:cNvPr id="329" name="andreasimage_04.jpg" descr="andreasimage_04.jpg"/>
          <p:cNvPicPr>
            <a:picLocks noChangeAspect="1"/>
          </p:cNvPicPr>
          <p:nvPr/>
        </p:nvPicPr>
        <p:blipFill>
          <a:blip r:embed="rId2">
            <a:extLst/>
          </a:blip>
          <a:srcRect l="0" t="0" r="11718" b="0"/>
          <a:stretch>
            <a:fillRect/>
          </a:stretch>
        </p:blipFill>
        <p:spPr>
          <a:xfrm>
            <a:off x="736591" y="1639791"/>
            <a:ext cx="12984779" cy="9756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Blue skies…"/>
          <p:cNvSpPr txBox="1"/>
          <p:nvPr>
            <p:ph type="title" idx="4294967295"/>
          </p:nvPr>
        </p:nvSpPr>
        <p:spPr>
          <a:xfrm>
            <a:off x="15080330" y="1681127"/>
            <a:ext cx="8519361" cy="9849724"/>
          </a:xfrm>
          <a:prstGeom prst="rect">
            <a:avLst/>
          </a:prstGeom>
        </p:spPr>
        <p:txBody>
          <a:bodyPr/>
          <a:lstStyle/>
          <a:p>
            <a:pPr defTabSz="2218888">
              <a:defRPr spc="-109" sz="5460">
                <a:solidFill>
                  <a:srgbClr val="66B5D9"/>
                </a:solidFill>
              </a:defRPr>
            </a:pPr>
            <a:r>
              <a:t>Blue skies</a:t>
            </a:r>
          </a:p>
          <a:p>
            <a:pPr defTabSz="2218888">
              <a:defRPr spc="-109" sz="5460">
                <a:solidFill>
                  <a:srgbClr val="66B5D9"/>
                </a:solidFill>
              </a:defRPr>
            </a:pPr>
          </a:p>
          <a:p>
            <a:pPr defTabSz="2218888">
              <a:defRPr spc="-98" sz="4914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218888">
              <a:defRPr spc="-98" sz="4914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218888">
              <a:defRPr spc="-98" sz="4914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218888">
              <a:defRPr spc="-98" sz="4914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218888">
              <a:defRPr spc="-98" sz="4914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218888">
              <a:defRPr spc="-98" sz="4914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218888">
              <a:defRPr spc="-98" sz="4914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218888">
              <a:defRPr spc="-98" sz="4914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defTabSz="2218888">
              <a:defRPr spc="-98" sz="4914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defTabSz="2218888">
              <a:defRPr spc="-98" sz="4914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You feel more spiritually connected when life is going well.</a:t>
            </a:r>
          </a:p>
          <a:p>
            <a:pPr defTabSz="2218888">
              <a:defRPr spc="-98" sz="4914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Comfort helps. </a:t>
            </a:r>
          </a:p>
        </p:txBody>
      </p:sp>
      <p:pic>
        <p:nvPicPr>
          <p:cNvPr id="332" name="IMG_0031.jpg" descr="IMG_0031.jpg"/>
          <p:cNvPicPr>
            <a:picLocks noChangeAspect="1"/>
          </p:cNvPicPr>
          <p:nvPr/>
        </p:nvPicPr>
        <p:blipFill>
          <a:blip r:embed="rId2">
            <a:extLst/>
          </a:blip>
          <a:srcRect l="146" t="0" r="10750" b="0"/>
          <a:stretch>
            <a:fillRect/>
          </a:stretch>
        </p:blipFill>
        <p:spPr>
          <a:xfrm>
            <a:off x="638168" y="2432451"/>
            <a:ext cx="14408262" cy="8347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Beauty…"/>
          <p:cNvSpPr txBox="1"/>
          <p:nvPr>
            <p:ph type="title" idx="4294967295"/>
          </p:nvPr>
        </p:nvSpPr>
        <p:spPr>
          <a:xfrm>
            <a:off x="15080330" y="1681127"/>
            <a:ext cx="8519361" cy="9849724"/>
          </a:xfrm>
          <a:prstGeom prst="rect">
            <a:avLst/>
          </a:prstGeom>
        </p:spPr>
        <p:txBody>
          <a:bodyPr/>
          <a:lstStyle/>
          <a:p>
            <a:pPr>
              <a:defRPr spc="-119" sz="6000">
                <a:solidFill>
                  <a:srgbClr val="66B5D9"/>
                </a:solidFill>
              </a:defRPr>
            </a:pPr>
            <a:r>
              <a:t>Beauty</a:t>
            </a:r>
          </a:p>
          <a:p>
            <a:pPr>
              <a:defRPr spc="-119" sz="6000">
                <a:solidFill>
                  <a:srgbClr val="66B5D9"/>
                </a:solidFill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Arts, creativity, excellent music, beautiful things</a:t>
            </a:r>
          </a:p>
        </p:txBody>
      </p:sp>
      <p:pic>
        <p:nvPicPr>
          <p:cNvPr id="335" name="andreasimage_13.jpg" descr="andreasimage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524" y="2167704"/>
            <a:ext cx="13314855" cy="88765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Nature"/>
          <p:cNvSpPr txBox="1"/>
          <p:nvPr>
            <p:ph type="title" idx="4294967295"/>
          </p:nvPr>
        </p:nvSpPr>
        <p:spPr>
          <a:xfrm>
            <a:off x="16517703" y="1116445"/>
            <a:ext cx="8519361" cy="9849723"/>
          </a:xfrm>
          <a:prstGeom prst="rect">
            <a:avLst/>
          </a:prstGeom>
        </p:spPr>
        <p:txBody>
          <a:bodyPr/>
          <a:lstStyle/>
          <a:p>
            <a:pPr>
              <a:defRPr spc="-119" sz="6000">
                <a:solidFill>
                  <a:srgbClr val="66B5D9"/>
                </a:solidFill>
              </a:defRPr>
            </a:pPr>
            <a:r>
              <a:t>Nature </a:t>
            </a:r>
          </a:p>
          <a:p>
            <a:pPr>
              <a:defRPr spc="-119" sz="6000">
                <a:solidFill>
                  <a:srgbClr val="66B5D9"/>
                </a:solidFill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</p:txBody>
      </p:sp>
      <p:pic>
        <p:nvPicPr>
          <p:cNvPr id="338" name="andreasimage_30.jpg" descr="andreasimage_30.jpg"/>
          <p:cNvPicPr>
            <a:picLocks noChangeAspect="1"/>
          </p:cNvPicPr>
          <p:nvPr/>
        </p:nvPicPr>
        <p:blipFill>
          <a:blip r:embed="rId2">
            <a:extLst/>
          </a:blip>
          <a:srcRect l="9706" t="0" r="0" b="0"/>
          <a:stretch>
            <a:fillRect/>
          </a:stretch>
        </p:blipFill>
        <p:spPr>
          <a:xfrm>
            <a:off x="951015" y="1090659"/>
            <a:ext cx="15622257" cy="11534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ervice…"/>
          <p:cNvSpPr txBox="1"/>
          <p:nvPr>
            <p:ph type="title" idx="4294967295"/>
          </p:nvPr>
        </p:nvSpPr>
        <p:spPr>
          <a:xfrm>
            <a:off x="13129610" y="885438"/>
            <a:ext cx="8519361" cy="12045951"/>
          </a:xfrm>
          <a:prstGeom prst="rect">
            <a:avLst/>
          </a:prstGeom>
        </p:spPr>
        <p:txBody>
          <a:bodyPr/>
          <a:lstStyle/>
          <a:p>
            <a:pPr defTabSz="2389572">
              <a:defRPr spc="-117" sz="5880">
                <a:solidFill>
                  <a:srgbClr val="66B5D9"/>
                </a:solidFill>
              </a:defRPr>
            </a:pPr>
            <a:r>
              <a:t>Service</a:t>
            </a:r>
          </a:p>
          <a:p>
            <a:pPr defTabSz="2389572">
              <a:defRPr spc="-117" sz="5880">
                <a:solidFill>
                  <a:srgbClr val="66B5D9"/>
                </a:solidFill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Helping others in practical ways, revives your soul</a:t>
            </a:r>
          </a:p>
        </p:txBody>
      </p:sp>
      <p:pic>
        <p:nvPicPr>
          <p:cNvPr id="341" name="andreasimage_26.jpg" descr="andreasimage_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7584" y="835025"/>
            <a:ext cx="8030540" cy="120458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Justice…"/>
          <p:cNvSpPr txBox="1"/>
          <p:nvPr>
            <p:ph type="title" idx="4294967295"/>
          </p:nvPr>
        </p:nvSpPr>
        <p:spPr>
          <a:xfrm>
            <a:off x="14926326" y="1860798"/>
            <a:ext cx="8519360" cy="12045951"/>
          </a:xfrm>
          <a:prstGeom prst="rect">
            <a:avLst/>
          </a:prstGeom>
        </p:spPr>
        <p:txBody>
          <a:bodyPr/>
          <a:lstStyle/>
          <a:p>
            <a:pPr>
              <a:defRPr spc="-119" sz="6000">
                <a:solidFill>
                  <a:srgbClr val="66B5D9"/>
                </a:solidFill>
              </a:defRPr>
            </a:pPr>
            <a:r>
              <a:t>Justice</a:t>
            </a:r>
          </a:p>
          <a:p>
            <a:pPr>
              <a:defRPr spc="-119" sz="6000">
                <a:solidFill>
                  <a:srgbClr val="66B5D9"/>
                </a:solidFill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You feel closer to God when you are fighting for a cause</a:t>
            </a:r>
          </a:p>
        </p:txBody>
      </p:sp>
      <p:pic>
        <p:nvPicPr>
          <p:cNvPr id="3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934" y="1771054"/>
            <a:ext cx="13565113" cy="10173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Mind…"/>
          <p:cNvSpPr txBox="1"/>
          <p:nvPr>
            <p:ph type="title" idx="4294967295"/>
          </p:nvPr>
        </p:nvSpPr>
        <p:spPr>
          <a:xfrm>
            <a:off x="13839124" y="797447"/>
            <a:ext cx="7746432" cy="12121106"/>
          </a:xfrm>
          <a:prstGeom prst="rect">
            <a:avLst/>
          </a:prstGeom>
        </p:spPr>
        <p:txBody>
          <a:bodyPr/>
          <a:lstStyle/>
          <a:p>
            <a:pPr>
              <a:defRPr spc="-119" sz="6000">
                <a:solidFill>
                  <a:srgbClr val="66B5D9"/>
                </a:solidFill>
              </a:defRPr>
            </a:pPr>
            <a:r>
              <a:t>Mind</a:t>
            </a:r>
          </a:p>
          <a:p>
            <a:pPr>
              <a:defRPr spc="-119" sz="6000">
                <a:solidFill>
                  <a:srgbClr val="66B5D9"/>
                </a:solidFill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Thinking and learning makes you feel alive</a:t>
            </a:r>
          </a:p>
        </p:txBody>
      </p:sp>
      <p:pic>
        <p:nvPicPr>
          <p:cNvPr id="347" name="andreasimage_02.jpg" descr="andreasimage_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9652" y="593129"/>
            <a:ext cx="8353063" cy="125295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radition…"/>
          <p:cNvSpPr txBox="1"/>
          <p:nvPr>
            <p:ph type="title" idx="4294967295"/>
          </p:nvPr>
        </p:nvSpPr>
        <p:spPr>
          <a:xfrm>
            <a:off x="15516676" y="1933138"/>
            <a:ext cx="8519360" cy="9849724"/>
          </a:xfrm>
          <a:prstGeom prst="rect">
            <a:avLst/>
          </a:prstGeom>
        </p:spPr>
        <p:txBody>
          <a:bodyPr/>
          <a:lstStyle/>
          <a:p>
            <a:pPr defTabSz="2389572">
              <a:defRPr spc="-117" sz="5880">
                <a:solidFill>
                  <a:srgbClr val="66B5D9"/>
                </a:solidFill>
              </a:defRPr>
            </a:pPr>
            <a:r>
              <a:t>Tradition</a:t>
            </a:r>
          </a:p>
          <a:p>
            <a:pPr defTabSz="2389572">
              <a:defRPr spc="-117" sz="5880">
                <a:solidFill>
                  <a:srgbClr val="66B5D9"/>
                </a:solidFill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defTabSz="2389572">
              <a:defRPr spc="-105" sz="5292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Ritual, ceremony, ancient traditions</a:t>
            </a:r>
          </a:p>
        </p:txBody>
      </p:sp>
      <p:pic>
        <p:nvPicPr>
          <p:cNvPr id="350" name="andreasimage_05.jpg" descr="andreasimage_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8169" y="1992257"/>
            <a:ext cx="14597224" cy="9731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andreasimage_06.jpg" descr="andreasimage_06.jpg"/>
          <p:cNvPicPr>
            <a:picLocks noChangeAspect="1"/>
          </p:cNvPicPr>
          <p:nvPr/>
        </p:nvPicPr>
        <p:blipFill>
          <a:blip r:embed="rId2">
            <a:extLst/>
          </a:blip>
          <a:srcRect l="0" t="1133" r="11271" b="0"/>
          <a:stretch>
            <a:fillRect/>
          </a:stretch>
        </p:blipFill>
        <p:spPr>
          <a:xfrm>
            <a:off x="8375" y="-60524"/>
            <a:ext cx="8268502" cy="13837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L, C, G _ P, P, P _ Stained Glass Pattern _ 16.02.22.png" descr="L, C, G _ P, P, P _ Stained Glass Pattern _ 16.02.22.png"/>
          <p:cNvPicPr>
            <a:picLocks noChangeAspect="1"/>
          </p:cNvPicPr>
          <p:nvPr/>
        </p:nvPicPr>
        <p:blipFill>
          <a:blip r:embed="rId3">
            <a:alphaModFix amt="48833"/>
            <a:extLst/>
          </a:blip>
          <a:srcRect l="0" t="28" r="0" b="0"/>
          <a:stretch>
            <a:fillRect/>
          </a:stretch>
        </p:blipFill>
        <p:spPr>
          <a:xfrm flipH="1">
            <a:off x="-61863" y="3807240"/>
            <a:ext cx="9906001" cy="9903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30" y="0"/>
                </a:moveTo>
                <a:cubicBezTo>
                  <a:pt x="4969" y="0"/>
                  <a:pt x="4906" y="3"/>
                  <a:pt x="4856" y="10"/>
                </a:cubicBezTo>
                <a:cubicBezTo>
                  <a:pt x="4755" y="22"/>
                  <a:pt x="4823" y="33"/>
                  <a:pt x="5008" y="33"/>
                </a:cubicBezTo>
                <a:cubicBezTo>
                  <a:pt x="5193" y="33"/>
                  <a:pt x="5276" y="22"/>
                  <a:pt x="5191" y="10"/>
                </a:cubicBezTo>
                <a:cubicBezTo>
                  <a:pt x="5149" y="3"/>
                  <a:pt x="5090" y="0"/>
                  <a:pt x="5030" y="0"/>
                </a:cubicBezTo>
                <a:close/>
                <a:moveTo>
                  <a:pt x="19411" y="0"/>
                </a:moveTo>
                <a:cubicBezTo>
                  <a:pt x="19350" y="0"/>
                  <a:pt x="19287" y="3"/>
                  <a:pt x="19237" y="10"/>
                </a:cubicBezTo>
                <a:cubicBezTo>
                  <a:pt x="19136" y="22"/>
                  <a:pt x="19205" y="33"/>
                  <a:pt x="19390" y="33"/>
                </a:cubicBezTo>
                <a:cubicBezTo>
                  <a:pt x="19574" y="33"/>
                  <a:pt x="19656" y="22"/>
                  <a:pt x="19572" y="10"/>
                </a:cubicBezTo>
                <a:cubicBezTo>
                  <a:pt x="19530" y="3"/>
                  <a:pt x="19471" y="0"/>
                  <a:pt x="19411" y="0"/>
                </a:cubicBezTo>
                <a:close/>
                <a:moveTo>
                  <a:pt x="889" y="1"/>
                </a:moveTo>
                <a:cubicBezTo>
                  <a:pt x="858" y="1"/>
                  <a:pt x="826" y="4"/>
                  <a:pt x="799" y="11"/>
                </a:cubicBezTo>
                <a:cubicBezTo>
                  <a:pt x="744" y="26"/>
                  <a:pt x="775" y="38"/>
                  <a:pt x="867" y="39"/>
                </a:cubicBezTo>
                <a:cubicBezTo>
                  <a:pt x="959" y="40"/>
                  <a:pt x="1005" y="28"/>
                  <a:pt x="967" y="13"/>
                </a:cubicBezTo>
                <a:cubicBezTo>
                  <a:pt x="948" y="5"/>
                  <a:pt x="919" y="1"/>
                  <a:pt x="889" y="1"/>
                </a:cubicBezTo>
                <a:close/>
                <a:moveTo>
                  <a:pt x="1616" y="1"/>
                </a:moveTo>
                <a:cubicBezTo>
                  <a:pt x="1585" y="1"/>
                  <a:pt x="1553" y="4"/>
                  <a:pt x="1526" y="11"/>
                </a:cubicBezTo>
                <a:cubicBezTo>
                  <a:pt x="1471" y="26"/>
                  <a:pt x="1503" y="38"/>
                  <a:pt x="1595" y="39"/>
                </a:cubicBezTo>
                <a:cubicBezTo>
                  <a:pt x="1687" y="40"/>
                  <a:pt x="1731" y="28"/>
                  <a:pt x="1694" y="13"/>
                </a:cubicBezTo>
                <a:cubicBezTo>
                  <a:pt x="1675" y="5"/>
                  <a:pt x="1646" y="1"/>
                  <a:pt x="1616" y="1"/>
                </a:cubicBezTo>
                <a:close/>
                <a:moveTo>
                  <a:pt x="2343" y="1"/>
                </a:moveTo>
                <a:cubicBezTo>
                  <a:pt x="2313" y="1"/>
                  <a:pt x="2281" y="4"/>
                  <a:pt x="2253" y="11"/>
                </a:cubicBezTo>
                <a:cubicBezTo>
                  <a:pt x="2199" y="26"/>
                  <a:pt x="2230" y="38"/>
                  <a:pt x="2323" y="39"/>
                </a:cubicBezTo>
                <a:cubicBezTo>
                  <a:pt x="2415" y="40"/>
                  <a:pt x="2459" y="28"/>
                  <a:pt x="2421" y="13"/>
                </a:cubicBezTo>
                <a:cubicBezTo>
                  <a:pt x="2402" y="5"/>
                  <a:pt x="2374" y="1"/>
                  <a:pt x="2343" y="1"/>
                </a:cubicBezTo>
                <a:close/>
                <a:moveTo>
                  <a:pt x="3407" y="1"/>
                </a:moveTo>
                <a:cubicBezTo>
                  <a:pt x="3377" y="1"/>
                  <a:pt x="3344" y="4"/>
                  <a:pt x="3317" y="11"/>
                </a:cubicBezTo>
                <a:cubicBezTo>
                  <a:pt x="3263" y="26"/>
                  <a:pt x="3293" y="38"/>
                  <a:pt x="3385" y="39"/>
                </a:cubicBezTo>
                <a:cubicBezTo>
                  <a:pt x="3478" y="40"/>
                  <a:pt x="3523" y="28"/>
                  <a:pt x="3485" y="13"/>
                </a:cubicBezTo>
                <a:cubicBezTo>
                  <a:pt x="3466" y="5"/>
                  <a:pt x="3437" y="1"/>
                  <a:pt x="3407" y="1"/>
                </a:cubicBezTo>
                <a:close/>
                <a:moveTo>
                  <a:pt x="4134" y="1"/>
                </a:moveTo>
                <a:cubicBezTo>
                  <a:pt x="4104" y="1"/>
                  <a:pt x="4071" y="4"/>
                  <a:pt x="4044" y="11"/>
                </a:cubicBezTo>
                <a:cubicBezTo>
                  <a:pt x="3989" y="26"/>
                  <a:pt x="4021" y="38"/>
                  <a:pt x="4113" y="39"/>
                </a:cubicBezTo>
                <a:cubicBezTo>
                  <a:pt x="4206" y="40"/>
                  <a:pt x="4250" y="28"/>
                  <a:pt x="4212" y="13"/>
                </a:cubicBezTo>
                <a:cubicBezTo>
                  <a:pt x="4193" y="5"/>
                  <a:pt x="4164" y="1"/>
                  <a:pt x="4134" y="1"/>
                </a:cubicBezTo>
                <a:close/>
                <a:moveTo>
                  <a:pt x="5925" y="1"/>
                </a:moveTo>
                <a:cubicBezTo>
                  <a:pt x="5895" y="1"/>
                  <a:pt x="5862" y="4"/>
                  <a:pt x="5834" y="11"/>
                </a:cubicBezTo>
                <a:cubicBezTo>
                  <a:pt x="5780" y="26"/>
                  <a:pt x="5811" y="38"/>
                  <a:pt x="5904" y="39"/>
                </a:cubicBezTo>
                <a:cubicBezTo>
                  <a:pt x="5996" y="40"/>
                  <a:pt x="6040" y="28"/>
                  <a:pt x="6002" y="13"/>
                </a:cubicBezTo>
                <a:cubicBezTo>
                  <a:pt x="5983" y="5"/>
                  <a:pt x="5956" y="1"/>
                  <a:pt x="5925" y="1"/>
                </a:cubicBezTo>
                <a:close/>
                <a:moveTo>
                  <a:pt x="6652" y="1"/>
                </a:moveTo>
                <a:cubicBezTo>
                  <a:pt x="6622" y="1"/>
                  <a:pt x="6589" y="4"/>
                  <a:pt x="6562" y="11"/>
                </a:cubicBezTo>
                <a:cubicBezTo>
                  <a:pt x="6508" y="26"/>
                  <a:pt x="6539" y="38"/>
                  <a:pt x="6631" y="39"/>
                </a:cubicBezTo>
                <a:cubicBezTo>
                  <a:pt x="6724" y="40"/>
                  <a:pt x="6768" y="28"/>
                  <a:pt x="6730" y="13"/>
                </a:cubicBezTo>
                <a:cubicBezTo>
                  <a:pt x="6711" y="5"/>
                  <a:pt x="6683" y="1"/>
                  <a:pt x="6652" y="1"/>
                </a:cubicBezTo>
                <a:close/>
                <a:moveTo>
                  <a:pt x="7716" y="1"/>
                </a:moveTo>
                <a:cubicBezTo>
                  <a:pt x="7685" y="1"/>
                  <a:pt x="7653" y="4"/>
                  <a:pt x="7626" y="11"/>
                </a:cubicBezTo>
                <a:cubicBezTo>
                  <a:pt x="7571" y="26"/>
                  <a:pt x="7602" y="38"/>
                  <a:pt x="7694" y="39"/>
                </a:cubicBezTo>
                <a:cubicBezTo>
                  <a:pt x="7786" y="40"/>
                  <a:pt x="7832" y="28"/>
                  <a:pt x="7794" y="13"/>
                </a:cubicBezTo>
                <a:cubicBezTo>
                  <a:pt x="7775" y="5"/>
                  <a:pt x="7746" y="1"/>
                  <a:pt x="7716" y="1"/>
                </a:cubicBezTo>
                <a:close/>
                <a:moveTo>
                  <a:pt x="8443" y="1"/>
                </a:moveTo>
                <a:cubicBezTo>
                  <a:pt x="8412" y="1"/>
                  <a:pt x="8380" y="4"/>
                  <a:pt x="8353" y="11"/>
                </a:cubicBezTo>
                <a:cubicBezTo>
                  <a:pt x="8298" y="26"/>
                  <a:pt x="8330" y="38"/>
                  <a:pt x="8422" y="39"/>
                </a:cubicBezTo>
                <a:cubicBezTo>
                  <a:pt x="8514" y="40"/>
                  <a:pt x="8558" y="28"/>
                  <a:pt x="8521" y="13"/>
                </a:cubicBezTo>
                <a:cubicBezTo>
                  <a:pt x="8502" y="5"/>
                  <a:pt x="8473" y="1"/>
                  <a:pt x="8443" y="1"/>
                </a:cubicBezTo>
                <a:close/>
                <a:moveTo>
                  <a:pt x="9170" y="1"/>
                </a:moveTo>
                <a:cubicBezTo>
                  <a:pt x="9140" y="1"/>
                  <a:pt x="9108" y="4"/>
                  <a:pt x="9080" y="11"/>
                </a:cubicBezTo>
                <a:cubicBezTo>
                  <a:pt x="9026" y="26"/>
                  <a:pt x="9057" y="38"/>
                  <a:pt x="9149" y="39"/>
                </a:cubicBezTo>
                <a:cubicBezTo>
                  <a:pt x="9241" y="40"/>
                  <a:pt x="9286" y="28"/>
                  <a:pt x="9248" y="13"/>
                </a:cubicBezTo>
                <a:cubicBezTo>
                  <a:pt x="9229" y="5"/>
                  <a:pt x="9201" y="1"/>
                  <a:pt x="9170" y="1"/>
                </a:cubicBezTo>
                <a:close/>
                <a:moveTo>
                  <a:pt x="10234" y="1"/>
                </a:moveTo>
                <a:cubicBezTo>
                  <a:pt x="10204" y="1"/>
                  <a:pt x="10170" y="4"/>
                  <a:pt x="10143" y="11"/>
                </a:cubicBezTo>
                <a:cubicBezTo>
                  <a:pt x="10089" y="26"/>
                  <a:pt x="10120" y="38"/>
                  <a:pt x="10212" y="39"/>
                </a:cubicBezTo>
                <a:cubicBezTo>
                  <a:pt x="10305" y="40"/>
                  <a:pt x="10349" y="28"/>
                  <a:pt x="10311" y="13"/>
                </a:cubicBezTo>
                <a:cubicBezTo>
                  <a:pt x="10292" y="5"/>
                  <a:pt x="10264" y="1"/>
                  <a:pt x="10234" y="1"/>
                </a:cubicBezTo>
                <a:close/>
                <a:moveTo>
                  <a:pt x="10961" y="1"/>
                </a:moveTo>
                <a:cubicBezTo>
                  <a:pt x="10931" y="1"/>
                  <a:pt x="10898" y="4"/>
                  <a:pt x="10871" y="11"/>
                </a:cubicBezTo>
                <a:cubicBezTo>
                  <a:pt x="10817" y="26"/>
                  <a:pt x="10848" y="38"/>
                  <a:pt x="10940" y="39"/>
                </a:cubicBezTo>
                <a:cubicBezTo>
                  <a:pt x="11033" y="40"/>
                  <a:pt x="11077" y="28"/>
                  <a:pt x="11039" y="13"/>
                </a:cubicBezTo>
                <a:cubicBezTo>
                  <a:pt x="11020" y="5"/>
                  <a:pt x="10991" y="1"/>
                  <a:pt x="10961" y="1"/>
                </a:cubicBezTo>
                <a:close/>
                <a:moveTo>
                  <a:pt x="11689" y="1"/>
                </a:moveTo>
                <a:cubicBezTo>
                  <a:pt x="11658" y="1"/>
                  <a:pt x="11626" y="4"/>
                  <a:pt x="11599" y="11"/>
                </a:cubicBezTo>
                <a:cubicBezTo>
                  <a:pt x="11544" y="26"/>
                  <a:pt x="11575" y="38"/>
                  <a:pt x="11667" y="39"/>
                </a:cubicBezTo>
                <a:cubicBezTo>
                  <a:pt x="11759" y="40"/>
                  <a:pt x="11805" y="28"/>
                  <a:pt x="11767" y="13"/>
                </a:cubicBezTo>
                <a:cubicBezTo>
                  <a:pt x="11748" y="5"/>
                  <a:pt x="11719" y="1"/>
                  <a:pt x="11689" y="1"/>
                </a:cubicBezTo>
                <a:close/>
                <a:moveTo>
                  <a:pt x="20306" y="1"/>
                </a:moveTo>
                <a:cubicBezTo>
                  <a:pt x="20276" y="1"/>
                  <a:pt x="20243" y="4"/>
                  <a:pt x="20216" y="11"/>
                </a:cubicBezTo>
                <a:cubicBezTo>
                  <a:pt x="20162" y="26"/>
                  <a:pt x="20192" y="38"/>
                  <a:pt x="20285" y="39"/>
                </a:cubicBezTo>
                <a:cubicBezTo>
                  <a:pt x="20377" y="40"/>
                  <a:pt x="20422" y="28"/>
                  <a:pt x="20384" y="13"/>
                </a:cubicBezTo>
                <a:cubicBezTo>
                  <a:pt x="20365" y="5"/>
                  <a:pt x="20337" y="1"/>
                  <a:pt x="20306" y="1"/>
                </a:cubicBezTo>
                <a:close/>
                <a:moveTo>
                  <a:pt x="21034" y="1"/>
                </a:moveTo>
                <a:cubicBezTo>
                  <a:pt x="21004" y="1"/>
                  <a:pt x="20970" y="4"/>
                  <a:pt x="20943" y="11"/>
                </a:cubicBezTo>
                <a:cubicBezTo>
                  <a:pt x="20889" y="26"/>
                  <a:pt x="20920" y="38"/>
                  <a:pt x="21012" y="39"/>
                </a:cubicBezTo>
                <a:cubicBezTo>
                  <a:pt x="21105" y="40"/>
                  <a:pt x="21149" y="28"/>
                  <a:pt x="21111" y="13"/>
                </a:cubicBezTo>
                <a:cubicBezTo>
                  <a:pt x="21092" y="5"/>
                  <a:pt x="21064" y="1"/>
                  <a:pt x="21034" y="1"/>
                </a:cubicBezTo>
                <a:close/>
                <a:moveTo>
                  <a:pt x="12735" y="3"/>
                </a:moveTo>
                <a:cubicBezTo>
                  <a:pt x="12710" y="3"/>
                  <a:pt x="12684" y="6"/>
                  <a:pt x="12661" y="11"/>
                </a:cubicBezTo>
                <a:cubicBezTo>
                  <a:pt x="12607" y="26"/>
                  <a:pt x="12638" y="38"/>
                  <a:pt x="12731" y="39"/>
                </a:cubicBezTo>
                <a:cubicBezTo>
                  <a:pt x="12823" y="40"/>
                  <a:pt x="12867" y="28"/>
                  <a:pt x="12829" y="13"/>
                </a:cubicBezTo>
                <a:cubicBezTo>
                  <a:pt x="12814" y="7"/>
                  <a:pt x="12789" y="4"/>
                  <a:pt x="12764" y="3"/>
                </a:cubicBezTo>
                <a:cubicBezTo>
                  <a:pt x="12756" y="3"/>
                  <a:pt x="12744" y="3"/>
                  <a:pt x="12735" y="3"/>
                </a:cubicBezTo>
                <a:close/>
                <a:moveTo>
                  <a:pt x="18502" y="3"/>
                </a:moveTo>
                <a:cubicBezTo>
                  <a:pt x="18476" y="3"/>
                  <a:pt x="18449" y="5"/>
                  <a:pt x="18426" y="11"/>
                </a:cubicBezTo>
                <a:cubicBezTo>
                  <a:pt x="18371" y="26"/>
                  <a:pt x="18402" y="38"/>
                  <a:pt x="18494" y="39"/>
                </a:cubicBezTo>
                <a:cubicBezTo>
                  <a:pt x="18586" y="40"/>
                  <a:pt x="18632" y="28"/>
                  <a:pt x="18594" y="13"/>
                </a:cubicBezTo>
                <a:cubicBezTo>
                  <a:pt x="18577" y="6"/>
                  <a:pt x="18551" y="4"/>
                  <a:pt x="18524" y="3"/>
                </a:cubicBezTo>
                <a:cubicBezTo>
                  <a:pt x="18517" y="3"/>
                  <a:pt x="18509" y="3"/>
                  <a:pt x="18502" y="3"/>
                </a:cubicBezTo>
                <a:close/>
                <a:moveTo>
                  <a:pt x="13450" y="4"/>
                </a:moveTo>
                <a:cubicBezTo>
                  <a:pt x="13429" y="6"/>
                  <a:pt x="13408" y="7"/>
                  <a:pt x="13389" y="11"/>
                </a:cubicBezTo>
                <a:cubicBezTo>
                  <a:pt x="13335" y="26"/>
                  <a:pt x="13366" y="38"/>
                  <a:pt x="13458" y="39"/>
                </a:cubicBezTo>
                <a:cubicBezTo>
                  <a:pt x="13551" y="40"/>
                  <a:pt x="13595" y="28"/>
                  <a:pt x="13557" y="13"/>
                </a:cubicBezTo>
                <a:cubicBezTo>
                  <a:pt x="13544" y="8"/>
                  <a:pt x="13522" y="6"/>
                  <a:pt x="13502" y="4"/>
                </a:cubicBezTo>
                <a:cubicBezTo>
                  <a:pt x="13488" y="4"/>
                  <a:pt x="13464" y="4"/>
                  <a:pt x="13450" y="4"/>
                </a:cubicBezTo>
                <a:close/>
                <a:moveTo>
                  <a:pt x="14165" y="6"/>
                </a:moveTo>
                <a:cubicBezTo>
                  <a:pt x="14148" y="8"/>
                  <a:pt x="14131" y="8"/>
                  <a:pt x="14117" y="11"/>
                </a:cubicBezTo>
                <a:cubicBezTo>
                  <a:pt x="14063" y="26"/>
                  <a:pt x="14093" y="38"/>
                  <a:pt x="14185" y="39"/>
                </a:cubicBezTo>
                <a:cubicBezTo>
                  <a:pt x="14278" y="40"/>
                  <a:pt x="14323" y="28"/>
                  <a:pt x="14285" y="13"/>
                </a:cubicBezTo>
                <a:cubicBezTo>
                  <a:pt x="14274" y="9"/>
                  <a:pt x="14256" y="8"/>
                  <a:pt x="14240" y="6"/>
                </a:cubicBezTo>
                <a:cubicBezTo>
                  <a:pt x="14222" y="6"/>
                  <a:pt x="14183" y="6"/>
                  <a:pt x="14165" y="6"/>
                </a:cubicBezTo>
                <a:close/>
                <a:moveTo>
                  <a:pt x="15201" y="9"/>
                </a:moveTo>
                <a:cubicBezTo>
                  <a:pt x="15194" y="10"/>
                  <a:pt x="15186" y="10"/>
                  <a:pt x="15180" y="11"/>
                </a:cubicBezTo>
                <a:cubicBezTo>
                  <a:pt x="15125" y="26"/>
                  <a:pt x="15157" y="38"/>
                  <a:pt x="15249" y="39"/>
                </a:cubicBezTo>
                <a:cubicBezTo>
                  <a:pt x="15341" y="40"/>
                  <a:pt x="15385" y="28"/>
                  <a:pt x="15348" y="13"/>
                </a:cubicBezTo>
                <a:cubicBezTo>
                  <a:pt x="15344" y="11"/>
                  <a:pt x="15336" y="12"/>
                  <a:pt x="15331" y="10"/>
                </a:cubicBezTo>
                <a:cubicBezTo>
                  <a:pt x="15277" y="10"/>
                  <a:pt x="15258" y="9"/>
                  <a:pt x="15201" y="9"/>
                </a:cubicBezTo>
                <a:close/>
                <a:moveTo>
                  <a:pt x="17806" y="9"/>
                </a:moveTo>
                <a:cubicBezTo>
                  <a:pt x="17755" y="10"/>
                  <a:pt x="17735" y="12"/>
                  <a:pt x="17691" y="14"/>
                </a:cubicBezTo>
                <a:cubicBezTo>
                  <a:pt x="17651" y="27"/>
                  <a:pt x="17681" y="38"/>
                  <a:pt x="17767" y="39"/>
                </a:cubicBezTo>
                <a:cubicBezTo>
                  <a:pt x="17860" y="40"/>
                  <a:pt x="17904" y="28"/>
                  <a:pt x="17866" y="13"/>
                </a:cubicBezTo>
                <a:cubicBezTo>
                  <a:pt x="17859" y="10"/>
                  <a:pt x="17846" y="11"/>
                  <a:pt x="17836" y="9"/>
                </a:cubicBezTo>
                <a:cubicBezTo>
                  <a:pt x="17830" y="9"/>
                  <a:pt x="17813" y="9"/>
                  <a:pt x="17806" y="9"/>
                </a:cubicBezTo>
                <a:close/>
                <a:moveTo>
                  <a:pt x="15893" y="17"/>
                </a:moveTo>
                <a:cubicBezTo>
                  <a:pt x="15867" y="29"/>
                  <a:pt x="15897" y="38"/>
                  <a:pt x="15976" y="39"/>
                </a:cubicBezTo>
                <a:cubicBezTo>
                  <a:pt x="16054" y="40"/>
                  <a:pt x="16095" y="32"/>
                  <a:pt x="16083" y="20"/>
                </a:cubicBezTo>
                <a:cubicBezTo>
                  <a:pt x="16026" y="19"/>
                  <a:pt x="15956" y="18"/>
                  <a:pt x="15893" y="17"/>
                </a:cubicBezTo>
                <a:close/>
                <a:moveTo>
                  <a:pt x="29" y="208"/>
                </a:moveTo>
                <a:cubicBezTo>
                  <a:pt x="19" y="198"/>
                  <a:pt x="12" y="233"/>
                  <a:pt x="11" y="302"/>
                </a:cubicBezTo>
                <a:cubicBezTo>
                  <a:pt x="10" y="395"/>
                  <a:pt x="21" y="439"/>
                  <a:pt x="36" y="401"/>
                </a:cubicBezTo>
                <a:cubicBezTo>
                  <a:pt x="52" y="363"/>
                  <a:pt x="53" y="287"/>
                  <a:pt x="39" y="233"/>
                </a:cubicBezTo>
                <a:cubicBezTo>
                  <a:pt x="35" y="219"/>
                  <a:pt x="32" y="211"/>
                  <a:pt x="29" y="208"/>
                </a:cubicBezTo>
                <a:close/>
                <a:moveTo>
                  <a:pt x="29" y="545"/>
                </a:moveTo>
                <a:cubicBezTo>
                  <a:pt x="19" y="540"/>
                  <a:pt x="13" y="585"/>
                  <a:pt x="13" y="666"/>
                </a:cubicBezTo>
                <a:cubicBezTo>
                  <a:pt x="13" y="774"/>
                  <a:pt x="25" y="817"/>
                  <a:pt x="39" y="764"/>
                </a:cubicBezTo>
                <a:cubicBezTo>
                  <a:pt x="53" y="710"/>
                  <a:pt x="53" y="622"/>
                  <a:pt x="39" y="568"/>
                </a:cubicBezTo>
                <a:cubicBezTo>
                  <a:pt x="35" y="554"/>
                  <a:pt x="32" y="547"/>
                  <a:pt x="29" y="545"/>
                </a:cubicBezTo>
                <a:close/>
                <a:moveTo>
                  <a:pt x="29" y="936"/>
                </a:moveTo>
                <a:cubicBezTo>
                  <a:pt x="19" y="926"/>
                  <a:pt x="12" y="960"/>
                  <a:pt x="11" y="1029"/>
                </a:cubicBezTo>
                <a:cubicBezTo>
                  <a:pt x="10" y="1122"/>
                  <a:pt x="21" y="1167"/>
                  <a:pt x="36" y="1129"/>
                </a:cubicBezTo>
                <a:cubicBezTo>
                  <a:pt x="52" y="1091"/>
                  <a:pt x="53" y="1015"/>
                  <a:pt x="39" y="961"/>
                </a:cubicBezTo>
                <a:cubicBezTo>
                  <a:pt x="35" y="947"/>
                  <a:pt x="32" y="939"/>
                  <a:pt x="29" y="936"/>
                </a:cubicBezTo>
                <a:close/>
                <a:moveTo>
                  <a:pt x="29" y="1273"/>
                </a:moveTo>
                <a:cubicBezTo>
                  <a:pt x="19" y="1267"/>
                  <a:pt x="13" y="1313"/>
                  <a:pt x="13" y="1394"/>
                </a:cubicBezTo>
                <a:cubicBezTo>
                  <a:pt x="13" y="1502"/>
                  <a:pt x="25" y="1545"/>
                  <a:pt x="39" y="1492"/>
                </a:cubicBezTo>
                <a:cubicBezTo>
                  <a:pt x="53" y="1438"/>
                  <a:pt x="53" y="1349"/>
                  <a:pt x="39" y="1295"/>
                </a:cubicBezTo>
                <a:cubicBezTo>
                  <a:pt x="35" y="1282"/>
                  <a:pt x="32" y="1274"/>
                  <a:pt x="29" y="1273"/>
                </a:cubicBezTo>
                <a:close/>
                <a:moveTo>
                  <a:pt x="29" y="1663"/>
                </a:moveTo>
                <a:cubicBezTo>
                  <a:pt x="19" y="1653"/>
                  <a:pt x="12" y="1688"/>
                  <a:pt x="11" y="1757"/>
                </a:cubicBezTo>
                <a:cubicBezTo>
                  <a:pt x="10" y="1850"/>
                  <a:pt x="21" y="1894"/>
                  <a:pt x="36" y="1856"/>
                </a:cubicBezTo>
                <a:cubicBezTo>
                  <a:pt x="52" y="1818"/>
                  <a:pt x="53" y="1743"/>
                  <a:pt x="39" y="1688"/>
                </a:cubicBezTo>
                <a:cubicBezTo>
                  <a:pt x="35" y="1674"/>
                  <a:pt x="32" y="1666"/>
                  <a:pt x="29" y="1663"/>
                </a:cubicBezTo>
                <a:close/>
                <a:moveTo>
                  <a:pt x="32" y="2065"/>
                </a:moveTo>
                <a:cubicBezTo>
                  <a:pt x="24" y="2056"/>
                  <a:pt x="18" y="2139"/>
                  <a:pt x="18" y="2289"/>
                </a:cubicBezTo>
                <a:cubicBezTo>
                  <a:pt x="18" y="2489"/>
                  <a:pt x="28" y="2571"/>
                  <a:pt x="41" y="2471"/>
                </a:cubicBezTo>
                <a:cubicBezTo>
                  <a:pt x="53" y="2371"/>
                  <a:pt x="53" y="2207"/>
                  <a:pt x="41" y="2107"/>
                </a:cubicBezTo>
                <a:cubicBezTo>
                  <a:pt x="38" y="2082"/>
                  <a:pt x="35" y="2069"/>
                  <a:pt x="32" y="2065"/>
                </a:cubicBezTo>
                <a:close/>
                <a:moveTo>
                  <a:pt x="29" y="2727"/>
                </a:moveTo>
                <a:cubicBezTo>
                  <a:pt x="19" y="2717"/>
                  <a:pt x="12" y="2751"/>
                  <a:pt x="11" y="2820"/>
                </a:cubicBezTo>
                <a:cubicBezTo>
                  <a:pt x="10" y="2913"/>
                  <a:pt x="21" y="2958"/>
                  <a:pt x="36" y="2920"/>
                </a:cubicBezTo>
                <a:cubicBezTo>
                  <a:pt x="52" y="2882"/>
                  <a:pt x="53" y="2806"/>
                  <a:pt x="39" y="2752"/>
                </a:cubicBezTo>
                <a:cubicBezTo>
                  <a:pt x="35" y="2738"/>
                  <a:pt x="32" y="2730"/>
                  <a:pt x="29" y="2727"/>
                </a:cubicBezTo>
                <a:close/>
                <a:moveTo>
                  <a:pt x="29" y="3064"/>
                </a:moveTo>
                <a:cubicBezTo>
                  <a:pt x="19" y="3059"/>
                  <a:pt x="13" y="3104"/>
                  <a:pt x="13" y="3185"/>
                </a:cubicBezTo>
                <a:cubicBezTo>
                  <a:pt x="13" y="3292"/>
                  <a:pt x="25" y="3336"/>
                  <a:pt x="39" y="3283"/>
                </a:cubicBezTo>
                <a:cubicBezTo>
                  <a:pt x="53" y="3229"/>
                  <a:pt x="53" y="3141"/>
                  <a:pt x="39" y="3087"/>
                </a:cubicBezTo>
                <a:cubicBezTo>
                  <a:pt x="35" y="3073"/>
                  <a:pt x="32" y="3066"/>
                  <a:pt x="29" y="3064"/>
                </a:cubicBezTo>
                <a:close/>
                <a:moveTo>
                  <a:pt x="29" y="3454"/>
                </a:moveTo>
                <a:cubicBezTo>
                  <a:pt x="19" y="3444"/>
                  <a:pt x="12" y="3479"/>
                  <a:pt x="11" y="3548"/>
                </a:cubicBezTo>
                <a:cubicBezTo>
                  <a:pt x="10" y="3641"/>
                  <a:pt x="21" y="3686"/>
                  <a:pt x="36" y="3648"/>
                </a:cubicBezTo>
                <a:cubicBezTo>
                  <a:pt x="52" y="3610"/>
                  <a:pt x="53" y="3534"/>
                  <a:pt x="39" y="3480"/>
                </a:cubicBezTo>
                <a:cubicBezTo>
                  <a:pt x="35" y="3466"/>
                  <a:pt x="32" y="3457"/>
                  <a:pt x="29" y="3454"/>
                </a:cubicBezTo>
                <a:close/>
                <a:moveTo>
                  <a:pt x="29" y="3792"/>
                </a:moveTo>
                <a:cubicBezTo>
                  <a:pt x="19" y="3786"/>
                  <a:pt x="13" y="3831"/>
                  <a:pt x="13" y="3912"/>
                </a:cubicBezTo>
                <a:cubicBezTo>
                  <a:pt x="13" y="4020"/>
                  <a:pt x="25" y="4064"/>
                  <a:pt x="39" y="4011"/>
                </a:cubicBezTo>
                <a:cubicBezTo>
                  <a:pt x="53" y="3957"/>
                  <a:pt x="53" y="3868"/>
                  <a:pt x="39" y="3814"/>
                </a:cubicBezTo>
                <a:cubicBezTo>
                  <a:pt x="35" y="3801"/>
                  <a:pt x="32" y="3793"/>
                  <a:pt x="29" y="3792"/>
                </a:cubicBezTo>
                <a:close/>
                <a:moveTo>
                  <a:pt x="29" y="4182"/>
                </a:moveTo>
                <a:cubicBezTo>
                  <a:pt x="19" y="4172"/>
                  <a:pt x="12" y="4207"/>
                  <a:pt x="11" y="4276"/>
                </a:cubicBezTo>
                <a:cubicBezTo>
                  <a:pt x="10" y="4369"/>
                  <a:pt x="21" y="4413"/>
                  <a:pt x="36" y="4375"/>
                </a:cubicBezTo>
                <a:cubicBezTo>
                  <a:pt x="52" y="4337"/>
                  <a:pt x="53" y="4261"/>
                  <a:pt x="39" y="4207"/>
                </a:cubicBezTo>
                <a:cubicBezTo>
                  <a:pt x="35" y="4193"/>
                  <a:pt x="32" y="4185"/>
                  <a:pt x="29" y="4182"/>
                </a:cubicBezTo>
                <a:close/>
                <a:moveTo>
                  <a:pt x="32" y="4584"/>
                </a:moveTo>
                <a:cubicBezTo>
                  <a:pt x="24" y="4574"/>
                  <a:pt x="18" y="4658"/>
                  <a:pt x="18" y="4808"/>
                </a:cubicBezTo>
                <a:cubicBezTo>
                  <a:pt x="18" y="5008"/>
                  <a:pt x="28" y="5090"/>
                  <a:pt x="41" y="4990"/>
                </a:cubicBezTo>
                <a:cubicBezTo>
                  <a:pt x="53" y="4890"/>
                  <a:pt x="53" y="4726"/>
                  <a:pt x="41" y="4626"/>
                </a:cubicBezTo>
                <a:cubicBezTo>
                  <a:pt x="38" y="4601"/>
                  <a:pt x="35" y="4587"/>
                  <a:pt x="32" y="4584"/>
                </a:cubicBezTo>
                <a:close/>
                <a:moveTo>
                  <a:pt x="29" y="5246"/>
                </a:moveTo>
                <a:cubicBezTo>
                  <a:pt x="19" y="5236"/>
                  <a:pt x="12" y="5270"/>
                  <a:pt x="11" y="5339"/>
                </a:cubicBezTo>
                <a:cubicBezTo>
                  <a:pt x="10" y="5432"/>
                  <a:pt x="21" y="5477"/>
                  <a:pt x="36" y="5439"/>
                </a:cubicBezTo>
                <a:cubicBezTo>
                  <a:pt x="52" y="5401"/>
                  <a:pt x="53" y="5325"/>
                  <a:pt x="39" y="5271"/>
                </a:cubicBezTo>
                <a:cubicBezTo>
                  <a:pt x="35" y="5257"/>
                  <a:pt x="32" y="5249"/>
                  <a:pt x="29" y="5246"/>
                </a:cubicBezTo>
                <a:close/>
                <a:moveTo>
                  <a:pt x="29" y="5583"/>
                </a:moveTo>
                <a:cubicBezTo>
                  <a:pt x="19" y="5577"/>
                  <a:pt x="13" y="5623"/>
                  <a:pt x="13" y="5704"/>
                </a:cubicBezTo>
                <a:cubicBezTo>
                  <a:pt x="13" y="5811"/>
                  <a:pt x="25" y="5855"/>
                  <a:pt x="39" y="5802"/>
                </a:cubicBezTo>
                <a:cubicBezTo>
                  <a:pt x="53" y="5748"/>
                  <a:pt x="53" y="5659"/>
                  <a:pt x="39" y="5605"/>
                </a:cubicBezTo>
                <a:cubicBezTo>
                  <a:pt x="35" y="5592"/>
                  <a:pt x="32" y="5584"/>
                  <a:pt x="29" y="5583"/>
                </a:cubicBezTo>
                <a:close/>
                <a:moveTo>
                  <a:pt x="29" y="5973"/>
                </a:moveTo>
                <a:cubicBezTo>
                  <a:pt x="19" y="5963"/>
                  <a:pt x="12" y="5998"/>
                  <a:pt x="11" y="6067"/>
                </a:cubicBezTo>
                <a:cubicBezTo>
                  <a:pt x="10" y="6160"/>
                  <a:pt x="21" y="6204"/>
                  <a:pt x="36" y="6166"/>
                </a:cubicBezTo>
                <a:cubicBezTo>
                  <a:pt x="52" y="6128"/>
                  <a:pt x="53" y="6052"/>
                  <a:pt x="39" y="5998"/>
                </a:cubicBezTo>
                <a:cubicBezTo>
                  <a:pt x="35" y="5984"/>
                  <a:pt x="32" y="5976"/>
                  <a:pt x="29" y="5973"/>
                </a:cubicBezTo>
                <a:close/>
                <a:moveTo>
                  <a:pt x="29" y="6310"/>
                </a:moveTo>
                <a:cubicBezTo>
                  <a:pt x="19" y="6305"/>
                  <a:pt x="13" y="6350"/>
                  <a:pt x="13" y="6431"/>
                </a:cubicBezTo>
                <a:cubicBezTo>
                  <a:pt x="13" y="6539"/>
                  <a:pt x="25" y="6583"/>
                  <a:pt x="39" y="6529"/>
                </a:cubicBezTo>
                <a:cubicBezTo>
                  <a:pt x="53" y="6475"/>
                  <a:pt x="53" y="6387"/>
                  <a:pt x="39" y="6333"/>
                </a:cubicBezTo>
                <a:cubicBezTo>
                  <a:pt x="35" y="6320"/>
                  <a:pt x="32" y="6312"/>
                  <a:pt x="29" y="6310"/>
                </a:cubicBezTo>
                <a:close/>
                <a:moveTo>
                  <a:pt x="29" y="6701"/>
                </a:moveTo>
                <a:cubicBezTo>
                  <a:pt x="19" y="6691"/>
                  <a:pt x="12" y="6726"/>
                  <a:pt x="11" y="6795"/>
                </a:cubicBezTo>
                <a:cubicBezTo>
                  <a:pt x="10" y="6888"/>
                  <a:pt x="21" y="6932"/>
                  <a:pt x="36" y="6894"/>
                </a:cubicBezTo>
                <a:cubicBezTo>
                  <a:pt x="52" y="6856"/>
                  <a:pt x="53" y="6780"/>
                  <a:pt x="39" y="6726"/>
                </a:cubicBezTo>
                <a:cubicBezTo>
                  <a:pt x="35" y="6712"/>
                  <a:pt x="32" y="6704"/>
                  <a:pt x="29" y="6701"/>
                </a:cubicBezTo>
                <a:close/>
                <a:moveTo>
                  <a:pt x="32" y="7103"/>
                </a:moveTo>
                <a:cubicBezTo>
                  <a:pt x="24" y="7093"/>
                  <a:pt x="18" y="7177"/>
                  <a:pt x="18" y="7327"/>
                </a:cubicBezTo>
                <a:cubicBezTo>
                  <a:pt x="18" y="7527"/>
                  <a:pt x="28" y="7609"/>
                  <a:pt x="41" y="7509"/>
                </a:cubicBezTo>
                <a:cubicBezTo>
                  <a:pt x="53" y="7408"/>
                  <a:pt x="53" y="7245"/>
                  <a:pt x="41" y="7145"/>
                </a:cubicBezTo>
                <a:cubicBezTo>
                  <a:pt x="38" y="7120"/>
                  <a:pt x="35" y="7106"/>
                  <a:pt x="32" y="7103"/>
                </a:cubicBezTo>
                <a:close/>
                <a:moveTo>
                  <a:pt x="29" y="7764"/>
                </a:moveTo>
                <a:cubicBezTo>
                  <a:pt x="19" y="7754"/>
                  <a:pt x="12" y="7789"/>
                  <a:pt x="11" y="7858"/>
                </a:cubicBezTo>
                <a:cubicBezTo>
                  <a:pt x="10" y="7951"/>
                  <a:pt x="21" y="7996"/>
                  <a:pt x="36" y="7958"/>
                </a:cubicBezTo>
                <a:cubicBezTo>
                  <a:pt x="52" y="7920"/>
                  <a:pt x="53" y="7844"/>
                  <a:pt x="39" y="7790"/>
                </a:cubicBezTo>
                <a:cubicBezTo>
                  <a:pt x="35" y="7776"/>
                  <a:pt x="32" y="7767"/>
                  <a:pt x="29" y="7764"/>
                </a:cubicBezTo>
                <a:close/>
                <a:moveTo>
                  <a:pt x="29" y="8101"/>
                </a:moveTo>
                <a:cubicBezTo>
                  <a:pt x="19" y="8096"/>
                  <a:pt x="13" y="8141"/>
                  <a:pt x="13" y="8222"/>
                </a:cubicBezTo>
                <a:cubicBezTo>
                  <a:pt x="13" y="8330"/>
                  <a:pt x="25" y="8374"/>
                  <a:pt x="39" y="8320"/>
                </a:cubicBezTo>
                <a:cubicBezTo>
                  <a:pt x="53" y="8267"/>
                  <a:pt x="53" y="8178"/>
                  <a:pt x="39" y="8124"/>
                </a:cubicBezTo>
                <a:cubicBezTo>
                  <a:pt x="35" y="8111"/>
                  <a:pt x="32" y="8103"/>
                  <a:pt x="29" y="8101"/>
                </a:cubicBezTo>
                <a:close/>
                <a:moveTo>
                  <a:pt x="29" y="8492"/>
                </a:moveTo>
                <a:cubicBezTo>
                  <a:pt x="19" y="8482"/>
                  <a:pt x="12" y="8517"/>
                  <a:pt x="11" y="8586"/>
                </a:cubicBezTo>
                <a:cubicBezTo>
                  <a:pt x="10" y="8679"/>
                  <a:pt x="21" y="8723"/>
                  <a:pt x="36" y="8685"/>
                </a:cubicBezTo>
                <a:cubicBezTo>
                  <a:pt x="52" y="8647"/>
                  <a:pt x="53" y="8571"/>
                  <a:pt x="39" y="8517"/>
                </a:cubicBezTo>
                <a:cubicBezTo>
                  <a:pt x="35" y="8503"/>
                  <a:pt x="32" y="8495"/>
                  <a:pt x="29" y="8492"/>
                </a:cubicBezTo>
                <a:close/>
                <a:moveTo>
                  <a:pt x="29" y="8829"/>
                </a:moveTo>
                <a:cubicBezTo>
                  <a:pt x="19" y="8824"/>
                  <a:pt x="13" y="8869"/>
                  <a:pt x="13" y="8950"/>
                </a:cubicBezTo>
                <a:cubicBezTo>
                  <a:pt x="13" y="9058"/>
                  <a:pt x="25" y="9101"/>
                  <a:pt x="39" y="9048"/>
                </a:cubicBezTo>
                <a:cubicBezTo>
                  <a:pt x="53" y="8994"/>
                  <a:pt x="53" y="8906"/>
                  <a:pt x="39" y="8852"/>
                </a:cubicBezTo>
                <a:cubicBezTo>
                  <a:pt x="35" y="8838"/>
                  <a:pt x="32" y="8831"/>
                  <a:pt x="29" y="8829"/>
                </a:cubicBezTo>
                <a:close/>
                <a:moveTo>
                  <a:pt x="29" y="9220"/>
                </a:moveTo>
                <a:cubicBezTo>
                  <a:pt x="19" y="9210"/>
                  <a:pt x="12" y="9244"/>
                  <a:pt x="11" y="9313"/>
                </a:cubicBezTo>
                <a:cubicBezTo>
                  <a:pt x="10" y="9406"/>
                  <a:pt x="21" y="9451"/>
                  <a:pt x="36" y="9413"/>
                </a:cubicBezTo>
                <a:cubicBezTo>
                  <a:pt x="52" y="9375"/>
                  <a:pt x="53" y="9299"/>
                  <a:pt x="39" y="9245"/>
                </a:cubicBezTo>
                <a:cubicBezTo>
                  <a:pt x="35" y="9231"/>
                  <a:pt x="32" y="9223"/>
                  <a:pt x="29" y="9220"/>
                </a:cubicBezTo>
                <a:close/>
                <a:moveTo>
                  <a:pt x="21600" y="9258"/>
                </a:moveTo>
                <a:lnTo>
                  <a:pt x="21390" y="9266"/>
                </a:lnTo>
                <a:cubicBezTo>
                  <a:pt x="21274" y="9270"/>
                  <a:pt x="20168" y="9276"/>
                  <a:pt x="18929" y="9280"/>
                </a:cubicBezTo>
                <a:lnTo>
                  <a:pt x="16678" y="9286"/>
                </a:lnTo>
                <a:lnTo>
                  <a:pt x="16663" y="10363"/>
                </a:lnTo>
                <a:lnTo>
                  <a:pt x="16647" y="11441"/>
                </a:lnTo>
                <a:lnTo>
                  <a:pt x="14781" y="11456"/>
                </a:lnTo>
                <a:lnTo>
                  <a:pt x="12915" y="11470"/>
                </a:lnTo>
                <a:lnTo>
                  <a:pt x="11376" y="12967"/>
                </a:lnTo>
                <a:cubicBezTo>
                  <a:pt x="10530" y="13790"/>
                  <a:pt x="9805" y="14456"/>
                  <a:pt x="9766" y="14448"/>
                </a:cubicBezTo>
                <a:cubicBezTo>
                  <a:pt x="9726" y="14440"/>
                  <a:pt x="9681" y="14486"/>
                  <a:pt x="9664" y="14550"/>
                </a:cubicBezTo>
                <a:cubicBezTo>
                  <a:pt x="9635" y="14660"/>
                  <a:pt x="9570" y="14635"/>
                  <a:pt x="8692" y="14180"/>
                </a:cubicBezTo>
                <a:cubicBezTo>
                  <a:pt x="8174" y="13912"/>
                  <a:pt x="7645" y="13633"/>
                  <a:pt x="7517" y="13560"/>
                </a:cubicBezTo>
                <a:cubicBezTo>
                  <a:pt x="7314" y="13445"/>
                  <a:pt x="7209" y="13428"/>
                  <a:pt x="6727" y="13428"/>
                </a:cubicBezTo>
                <a:lnTo>
                  <a:pt x="6170" y="13428"/>
                </a:lnTo>
                <a:lnTo>
                  <a:pt x="6138" y="13693"/>
                </a:lnTo>
                <a:cubicBezTo>
                  <a:pt x="6121" y="13840"/>
                  <a:pt x="6050" y="14929"/>
                  <a:pt x="5982" y="16115"/>
                </a:cubicBezTo>
                <a:cubicBezTo>
                  <a:pt x="5865" y="18163"/>
                  <a:pt x="5853" y="18276"/>
                  <a:pt x="5737" y="18398"/>
                </a:cubicBezTo>
                <a:cubicBezTo>
                  <a:pt x="5671" y="18469"/>
                  <a:pt x="4386" y="19192"/>
                  <a:pt x="2883" y="20006"/>
                </a:cubicBezTo>
                <a:cubicBezTo>
                  <a:pt x="773" y="21149"/>
                  <a:pt x="133" y="21472"/>
                  <a:pt x="75" y="21424"/>
                </a:cubicBezTo>
                <a:cubicBezTo>
                  <a:pt x="17" y="21376"/>
                  <a:pt x="0" y="21389"/>
                  <a:pt x="0" y="21481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429"/>
                </a:lnTo>
                <a:lnTo>
                  <a:pt x="21600" y="10797"/>
                </a:lnTo>
                <a:lnTo>
                  <a:pt x="21600" y="9258"/>
                </a:lnTo>
                <a:close/>
                <a:moveTo>
                  <a:pt x="32" y="9622"/>
                </a:moveTo>
                <a:cubicBezTo>
                  <a:pt x="24" y="9612"/>
                  <a:pt x="18" y="9696"/>
                  <a:pt x="18" y="9846"/>
                </a:cubicBezTo>
                <a:cubicBezTo>
                  <a:pt x="18" y="10046"/>
                  <a:pt x="28" y="10128"/>
                  <a:pt x="41" y="10027"/>
                </a:cubicBezTo>
                <a:cubicBezTo>
                  <a:pt x="53" y="9927"/>
                  <a:pt x="53" y="9764"/>
                  <a:pt x="41" y="9664"/>
                </a:cubicBezTo>
                <a:cubicBezTo>
                  <a:pt x="38" y="9639"/>
                  <a:pt x="35" y="9625"/>
                  <a:pt x="32" y="9622"/>
                </a:cubicBezTo>
                <a:close/>
                <a:moveTo>
                  <a:pt x="29" y="10283"/>
                </a:moveTo>
                <a:cubicBezTo>
                  <a:pt x="19" y="10273"/>
                  <a:pt x="12" y="10308"/>
                  <a:pt x="11" y="10377"/>
                </a:cubicBezTo>
                <a:cubicBezTo>
                  <a:pt x="10" y="10470"/>
                  <a:pt x="21" y="10514"/>
                  <a:pt x="36" y="10476"/>
                </a:cubicBezTo>
                <a:cubicBezTo>
                  <a:pt x="52" y="10438"/>
                  <a:pt x="53" y="10362"/>
                  <a:pt x="39" y="10308"/>
                </a:cubicBezTo>
                <a:cubicBezTo>
                  <a:pt x="35" y="10294"/>
                  <a:pt x="32" y="10286"/>
                  <a:pt x="29" y="10283"/>
                </a:cubicBezTo>
                <a:close/>
                <a:moveTo>
                  <a:pt x="29" y="10620"/>
                </a:moveTo>
                <a:cubicBezTo>
                  <a:pt x="19" y="10615"/>
                  <a:pt x="13" y="10660"/>
                  <a:pt x="13" y="10741"/>
                </a:cubicBezTo>
                <a:cubicBezTo>
                  <a:pt x="13" y="10849"/>
                  <a:pt x="25" y="10892"/>
                  <a:pt x="39" y="10839"/>
                </a:cubicBezTo>
                <a:cubicBezTo>
                  <a:pt x="53" y="10785"/>
                  <a:pt x="53" y="10697"/>
                  <a:pt x="39" y="10643"/>
                </a:cubicBezTo>
                <a:cubicBezTo>
                  <a:pt x="35" y="10629"/>
                  <a:pt x="32" y="10622"/>
                  <a:pt x="29" y="10620"/>
                </a:cubicBezTo>
                <a:close/>
                <a:moveTo>
                  <a:pt x="29" y="11011"/>
                </a:moveTo>
                <a:cubicBezTo>
                  <a:pt x="19" y="11001"/>
                  <a:pt x="12" y="11036"/>
                  <a:pt x="11" y="11105"/>
                </a:cubicBezTo>
                <a:cubicBezTo>
                  <a:pt x="10" y="11198"/>
                  <a:pt x="21" y="11242"/>
                  <a:pt x="36" y="11204"/>
                </a:cubicBezTo>
                <a:cubicBezTo>
                  <a:pt x="52" y="11166"/>
                  <a:pt x="53" y="11090"/>
                  <a:pt x="39" y="11036"/>
                </a:cubicBezTo>
                <a:cubicBezTo>
                  <a:pt x="35" y="11022"/>
                  <a:pt x="32" y="11014"/>
                  <a:pt x="29" y="11011"/>
                </a:cubicBezTo>
                <a:close/>
                <a:moveTo>
                  <a:pt x="29" y="11348"/>
                </a:moveTo>
                <a:cubicBezTo>
                  <a:pt x="19" y="11343"/>
                  <a:pt x="13" y="11388"/>
                  <a:pt x="13" y="11469"/>
                </a:cubicBezTo>
                <a:cubicBezTo>
                  <a:pt x="13" y="11576"/>
                  <a:pt x="25" y="11620"/>
                  <a:pt x="39" y="11567"/>
                </a:cubicBezTo>
                <a:cubicBezTo>
                  <a:pt x="53" y="11513"/>
                  <a:pt x="53" y="11425"/>
                  <a:pt x="39" y="11371"/>
                </a:cubicBezTo>
                <a:cubicBezTo>
                  <a:pt x="35" y="11357"/>
                  <a:pt x="32" y="11350"/>
                  <a:pt x="29" y="11348"/>
                </a:cubicBezTo>
                <a:close/>
                <a:moveTo>
                  <a:pt x="29" y="11739"/>
                </a:moveTo>
                <a:cubicBezTo>
                  <a:pt x="19" y="11729"/>
                  <a:pt x="12" y="11763"/>
                  <a:pt x="11" y="11832"/>
                </a:cubicBezTo>
                <a:cubicBezTo>
                  <a:pt x="10" y="11925"/>
                  <a:pt x="21" y="11970"/>
                  <a:pt x="36" y="11932"/>
                </a:cubicBezTo>
                <a:cubicBezTo>
                  <a:pt x="52" y="11894"/>
                  <a:pt x="53" y="11818"/>
                  <a:pt x="39" y="11764"/>
                </a:cubicBezTo>
                <a:cubicBezTo>
                  <a:pt x="35" y="11750"/>
                  <a:pt x="32" y="11742"/>
                  <a:pt x="29" y="11739"/>
                </a:cubicBezTo>
                <a:close/>
                <a:moveTo>
                  <a:pt x="32" y="12140"/>
                </a:moveTo>
                <a:cubicBezTo>
                  <a:pt x="24" y="12131"/>
                  <a:pt x="18" y="12215"/>
                  <a:pt x="18" y="12365"/>
                </a:cubicBezTo>
                <a:cubicBezTo>
                  <a:pt x="18" y="12565"/>
                  <a:pt x="28" y="12646"/>
                  <a:pt x="41" y="12546"/>
                </a:cubicBezTo>
                <a:cubicBezTo>
                  <a:pt x="53" y="12446"/>
                  <a:pt x="53" y="12282"/>
                  <a:pt x="41" y="12182"/>
                </a:cubicBezTo>
                <a:cubicBezTo>
                  <a:pt x="38" y="12157"/>
                  <a:pt x="35" y="12144"/>
                  <a:pt x="32" y="12140"/>
                </a:cubicBezTo>
                <a:close/>
                <a:moveTo>
                  <a:pt x="29" y="12802"/>
                </a:moveTo>
                <a:cubicBezTo>
                  <a:pt x="19" y="12792"/>
                  <a:pt x="12" y="12827"/>
                  <a:pt x="11" y="12896"/>
                </a:cubicBezTo>
                <a:cubicBezTo>
                  <a:pt x="10" y="12989"/>
                  <a:pt x="21" y="13033"/>
                  <a:pt x="36" y="12995"/>
                </a:cubicBezTo>
                <a:cubicBezTo>
                  <a:pt x="52" y="12957"/>
                  <a:pt x="53" y="12881"/>
                  <a:pt x="39" y="12827"/>
                </a:cubicBezTo>
                <a:cubicBezTo>
                  <a:pt x="35" y="12813"/>
                  <a:pt x="32" y="12805"/>
                  <a:pt x="29" y="12802"/>
                </a:cubicBezTo>
                <a:close/>
                <a:moveTo>
                  <a:pt x="29" y="13139"/>
                </a:moveTo>
                <a:cubicBezTo>
                  <a:pt x="19" y="13134"/>
                  <a:pt x="13" y="13179"/>
                  <a:pt x="13" y="13260"/>
                </a:cubicBezTo>
                <a:cubicBezTo>
                  <a:pt x="13" y="13367"/>
                  <a:pt x="25" y="13411"/>
                  <a:pt x="39" y="13358"/>
                </a:cubicBezTo>
                <a:cubicBezTo>
                  <a:pt x="53" y="13304"/>
                  <a:pt x="53" y="13216"/>
                  <a:pt x="39" y="13162"/>
                </a:cubicBezTo>
                <a:cubicBezTo>
                  <a:pt x="35" y="13148"/>
                  <a:pt x="32" y="13141"/>
                  <a:pt x="29" y="13139"/>
                </a:cubicBezTo>
                <a:close/>
                <a:moveTo>
                  <a:pt x="29" y="13530"/>
                </a:moveTo>
                <a:cubicBezTo>
                  <a:pt x="19" y="13520"/>
                  <a:pt x="12" y="13554"/>
                  <a:pt x="11" y="13623"/>
                </a:cubicBezTo>
                <a:cubicBezTo>
                  <a:pt x="10" y="13716"/>
                  <a:pt x="21" y="13761"/>
                  <a:pt x="36" y="13723"/>
                </a:cubicBezTo>
                <a:cubicBezTo>
                  <a:pt x="52" y="13685"/>
                  <a:pt x="53" y="13609"/>
                  <a:pt x="39" y="13555"/>
                </a:cubicBezTo>
                <a:cubicBezTo>
                  <a:pt x="35" y="13541"/>
                  <a:pt x="32" y="13533"/>
                  <a:pt x="29" y="13530"/>
                </a:cubicBezTo>
                <a:close/>
                <a:moveTo>
                  <a:pt x="29" y="13867"/>
                </a:moveTo>
                <a:cubicBezTo>
                  <a:pt x="19" y="13862"/>
                  <a:pt x="13" y="13907"/>
                  <a:pt x="13" y="13988"/>
                </a:cubicBezTo>
                <a:cubicBezTo>
                  <a:pt x="13" y="14095"/>
                  <a:pt x="25" y="14139"/>
                  <a:pt x="39" y="14086"/>
                </a:cubicBezTo>
                <a:cubicBezTo>
                  <a:pt x="53" y="14032"/>
                  <a:pt x="53" y="13944"/>
                  <a:pt x="39" y="13890"/>
                </a:cubicBezTo>
                <a:cubicBezTo>
                  <a:pt x="35" y="13876"/>
                  <a:pt x="32" y="13869"/>
                  <a:pt x="29" y="13867"/>
                </a:cubicBezTo>
                <a:close/>
                <a:moveTo>
                  <a:pt x="29" y="14257"/>
                </a:moveTo>
                <a:cubicBezTo>
                  <a:pt x="19" y="14247"/>
                  <a:pt x="12" y="14282"/>
                  <a:pt x="11" y="14351"/>
                </a:cubicBezTo>
                <a:cubicBezTo>
                  <a:pt x="10" y="14444"/>
                  <a:pt x="21" y="14489"/>
                  <a:pt x="36" y="14451"/>
                </a:cubicBezTo>
                <a:cubicBezTo>
                  <a:pt x="52" y="14413"/>
                  <a:pt x="53" y="14337"/>
                  <a:pt x="39" y="14283"/>
                </a:cubicBezTo>
                <a:cubicBezTo>
                  <a:pt x="35" y="14269"/>
                  <a:pt x="32" y="14260"/>
                  <a:pt x="29" y="14257"/>
                </a:cubicBezTo>
                <a:close/>
                <a:moveTo>
                  <a:pt x="29" y="14593"/>
                </a:moveTo>
                <a:cubicBezTo>
                  <a:pt x="19" y="14583"/>
                  <a:pt x="12" y="14618"/>
                  <a:pt x="11" y="14687"/>
                </a:cubicBezTo>
                <a:cubicBezTo>
                  <a:pt x="10" y="14779"/>
                  <a:pt x="21" y="14824"/>
                  <a:pt x="36" y="14786"/>
                </a:cubicBezTo>
                <a:cubicBezTo>
                  <a:pt x="52" y="14748"/>
                  <a:pt x="53" y="14672"/>
                  <a:pt x="39" y="14618"/>
                </a:cubicBezTo>
                <a:cubicBezTo>
                  <a:pt x="35" y="14604"/>
                  <a:pt x="32" y="14596"/>
                  <a:pt x="29" y="14593"/>
                </a:cubicBezTo>
                <a:close/>
                <a:moveTo>
                  <a:pt x="29" y="14930"/>
                </a:moveTo>
                <a:cubicBezTo>
                  <a:pt x="19" y="14925"/>
                  <a:pt x="13" y="14970"/>
                  <a:pt x="13" y="15051"/>
                </a:cubicBezTo>
                <a:cubicBezTo>
                  <a:pt x="13" y="15158"/>
                  <a:pt x="25" y="15203"/>
                  <a:pt x="39" y="15149"/>
                </a:cubicBezTo>
                <a:cubicBezTo>
                  <a:pt x="53" y="15096"/>
                  <a:pt x="53" y="15007"/>
                  <a:pt x="39" y="14953"/>
                </a:cubicBezTo>
                <a:cubicBezTo>
                  <a:pt x="35" y="14939"/>
                  <a:pt x="32" y="14932"/>
                  <a:pt x="29" y="14930"/>
                </a:cubicBezTo>
                <a:close/>
                <a:moveTo>
                  <a:pt x="29" y="15321"/>
                </a:moveTo>
                <a:cubicBezTo>
                  <a:pt x="19" y="15311"/>
                  <a:pt x="12" y="15346"/>
                  <a:pt x="11" y="15415"/>
                </a:cubicBezTo>
                <a:cubicBezTo>
                  <a:pt x="10" y="15507"/>
                  <a:pt x="21" y="15552"/>
                  <a:pt x="36" y="15514"/>
                </a:cubicBezTo>
                <a:cubicBezTo>
                  <a:pt x="52" y="15476"/>
                  <a:pt x="53" y="15400"/>
                  <a:pt x="39" y="15346"/>
                </a:cubicBezTo>
                <a:cubicBezTo>
                  <a:pt x="35" y="15332"/>
                  <a:pt x="32" y="15324"/>
                  <a:pt x="29" y="15321"/>
                </a:cubicBezTo>
                <a:close/>
                <a:moveTo>
                  <a:pt x="29" y="15658"/>
                </a:moveTo>
                <a:cubicBezTo>
                  <a:pt x="19" y="15653"/>
                  <a:pt x="13" y="15698"/>
                  <a:pt x="13" y="15779"/>
                </a:cubicBezTo>
                <a:cubicBezTo>
                  <a:pt x="13" y="15886"/>
                  <a:pt x="25" y="15930"/>
                  <a:pt x="39" y="15876"/>
                </a:cubicBezTo>
                <a:cubicBezTo>
                  <a:pt x="53" y="15823"/>
                  <a:pt x="53" y="15735"/>
                  <a:pt x="39" y="15681"/>
                </a:cubicBezTo>
                <a:cubicBezTo>
                  <a:pt x="35" y="15667"/>
                  <a:pt x="32" y="15660"/>
                  <a:pt x="29" y="15658"/>
                </a:cubicBezTo>
                <a:close/>
                <a:moveTo>
                  <a:pt x="29" y="16049"/>
                </a:moveTo>
                <a:cubicBezTo>
                  <a:pt x="19" y="16039"/>
                  <a:pt x="12" y="16073"/>
                  <a:pt x="11" y="16142"/>
                </a:cubicBezTo>
                <a:cubicBezTo>
                  <a:pt x="10" y="16235"/>
                  <a:pt x="21" y="16280"/>
                  <a:pt x="36" y="16242"/>
                </a:cubicBezTo>
                <a:cubicBezTo>
                  <a:pt x="52" y="16204"/>
                  <a:pt x="53" y="16128"/>
                  <a:pt x="39" y="16074"/>
                </a:cubicBezTo>
                <a:cubicBezTo>
                  <a:pt x="35" y="16060"/>
                  <a:pt x="32" y="16052"/>
                  <a:pt x="29" y="16049"/>
                </a:cubicBezTo>
                <a:close/>
                <a:moveTo>
                  <a:pt x="32" y="16450"/>
                </a:moveTo>
                <a:cubicBezTo>
                  <a:pt x="24" y="16441"/>
                  <a:pt x="18" y="16525"/>
                  <a:pt x="18" y="16675"/>
                </a:cubicBezTo>
                <a:cubicBezTo>
                  <a:pt x="18" y="16875"/>
                  <a:pt x="28" y="16956"/>
                  <a:pt x="41" y="16856"/>
                </a:cubicBezTo>
                <a:cubicBezTo>
                  <a:pt x="53" y="16756"/>
                  <a:pt x="53" y="16592"/>
                  <a:pt x="41" y="16492"/>
                </a:cubicBezTo>
                <a:cubicBezTo>
                  <a:pt x="38" y="16467"/>
                  <a:pt x="35" y="16454"/>
                  <a:pt x="32" y="16450"/>
                </a:cubicBezTo>
                <a:close/>
                <a:moveTo>
                  <a:pt x="29" y="17112"/>
                </a:moveTo>
                <a:cubicBezTo>
                  <a:pt x="19" y="17102"/>
                  <a:pt x="12" y="17137"/>
                  <a:pt x="11" y="17206"/>
                </a:cubicBezTo>
                <a:cubicBezTo>
                  <a:pt x="10" y="17298"/>
                  <a:pt x="21" y="17343"/>
                  <a:pt x="36" y="17305"/>
                </a:cubicBezTo>
                <a:cubicBezTo>
                  <a:pt x="52" y="17267"/>
                  <a:pt x="53" y="17191"/>
                  <a:pt x="39" y="17137"/>
                </a:cubicBezTo>
                <a:cubicBezTo>
                  <a:pt x="35" y="17123"/>
                  <a:pt x="32" y="17115"/>
                  <a:pt x="29" y="17112"/>
                </a:cubicBezTo>
                <a:close/>
                <a:moveTo>
                  <a:pt x="29" y="17449"/>
                </a:moveTo>
                <a:cubicBezTo>
                  <a:pt x="19" y="17444"/>
                  <a:pt x="13" y="17489"/>
                  <a:pt x="13" y="17570"/>
                </a:cubicBezTo>
                <a:cubicBezTo>
                  <a:pt x="13" y="17677"/>
                  <a:pt x="25" y="17721"/>
                  <a:pt x="39" y="17667"/>
                </a:cubicBezTo>
                <a:cubicBezTo>
                  <a:pt x="53" y="17614"/>
                  <a:pt x="53" y="17526"/>
                  <a:pt x="39" y="17472"/>
                </a:cubicBezTo>
                <a:cubicBezTo>
                  <a:pt x="35" y="17458"/>
                  <a:pt x="32" y="17451"/>
                  <a:pt x="29" y="17449"/>
                </a:cubicBezTo>
                <a:close/>
                <a:moveTo>
                  <a:pt x="29" y="17840"/>
                </a:moveTo>
                <a:cubicBezTo>
                  <a:pt x="19" y="17830"/>
                  <a:pt x="12" y="17865"/>
                  <a:pt x="11" y="17934"/>
                </a:cubicBezTo>
                <a:cubicBezTo>
                  <a:pt x="10" y="18026"/>
                  <a:pt x="21" y="18071"/>
                  <a:pt x="36" y="18033"/>
                </a:cubicBezTo>
                <a:cubicBezTo>
                  <a:pt x="52" y="17995"/>
                  <a:pt x="53" y="17919"/>
                  <a:pt x="39" y="17865"/>
                </a:cubicBezTo>
                <a:cubicBezTo>
                  <a:pt x="35" y="17851"/>
                  <a:pt x="32" y="17843"/>
                  <a:pt x="29" y="17840"/>
                </a:cubicBezTo>
                <a:close/>
                <a:moveTo>
                  <a:pt x="29" y="18177"/>
                </a:moveTo>
                <a:cubicBezTo>
                  <a:pt x="19" y="18172"/>
                  <a:pt x="13" y="18217"/>
                  <a:pt x="13" y="18298"/>
                </a:cubicBezTo>
                <a:cubicBezTo>
                  <a:pt x="13" y="18405"/>
                  <a:pt x="25" y="18449"/>
                  <a:pt x="39" y="18395"/>
                </a:cubicBezTo>
                <a:cubicBezTo>
                  <a:pt x="53" y="18342"/>
                  <a:pt x="53" y="18254"/>
                  <a:pt x="39" y="18200"/>
                </a:cubicBezTo>
                <a:cubicBezTo>
                  <a:pt x="35" y="18186"/>
                  <a:pt x="32" y="18179"/>
                  <a:pt x="29" y="18177"/>
                </a:cubicBezTo>
                <a:close/>
                <a:moveTo>
                  <a:pt x="29" y="18567"/>
                </a:moveTo>
                <a:cubicBezTo>
                  <a:pt x="19" y="18557"/>
                  <a:pt x="12" y="18592"/>
                  <a:pt x="11" y="18661"/>
                </a:cubicBezTo>
                <a:cubicBezTo>
                  <a:pt x="10" y="18754"/>
                  <a:pt x="21" y="18799"/>
                  <a:pt x="36" y="18761"/>
                </a:cubicBezTo>
                <a:cubicBezTo>
                  <a:pt x="52" y="18723"/>
                  <a:pt x="53" y="18647"/>
                  <a:pt x="39" y="18593"/>
                </a:cubicBezTo>
                <a:cubicBezTo>
                  <a:pt x="35" y="18579"/>
                  <a:pt x="32" y="18570"/>
                  <a:pt x="29" y="18567"/>
                </a:cubicBezTo>
                <a:close/>
                <a:moveTo>
                  <a:pt x="32" y="18969"/>
                </a:moveTo>
                <a:cubicBezTo>
                  <a:pt x="24" y="18960"/>
                  <a:pt x="18" y="19043"/>
                  <a:pt x="18" y="19193"/>
                </a:cubicBezTo>
                <a:cubicBezTo>
                  <a:pt x="18" y="19393"/>
                  <a:pt x="28" y="19475"/>
                  <a:pt x="41" y="19375"/>
                </a:cubicBezTo>
                <a:cubicBezTo>
                  <a:pt x="53" y="19275"/>
                  <a:pt x="53" y="19111"/>
                  <a:pt x="41" y="19011"/>
                </a:cubicBezTo>
                <a:cubicBezTo>
                  <a:pt x="38" y="18986"/>
                  <a:pt x="35" y="18973"/>
                  <a:pt x="32" y="18969"/>
                </a:cubicBezTo>
                <a:close/>
                <a:moveTo>
                  <a:pt x="29" y="19631"/>
                </a:moveTo>
                <a:cubicBezTo>
                  <a:pt x="19" y="19621"/>
                  <a:pt x="12" y="19656"/>
                  <a:pt x="11" y="19725"/>
                </a:cubicBezTo>
                <a:cubicBezTo>
                  <a:pt x="10" y="19817"/>
                  <a:pt x="21" y="19862"/>
                  <a:pt x="36" y="19824"/>
                </a:cubicBezTo>
                <a:cubicBezTo>
                  <a:pt x="52" y="19786"/>
                  <a:pt x="53" y="19710"/>
                  <a:pt x="39" y="19656"/>
                </a:cubicBezTo>
                <a:cubicBezTo>
                  <a:pt x="35" y="19642"/>
                  <a:pt x="32" y="19634"/>
                  <a:pt x="29" y="19631"/>
                </a:cubicBezTo>
                <a:close/>
                <a:moveTo>
                  <a:pt x="29" y="19968"/>
                </a:moveTo>
                <a:cubicBezTo>
                  <a:pt x="19" y="19963"/>
                  <a:pt x="13" y="20008"/>
                  <a:pt x="13" y="20089"/>
                </a:cubicBezTo>
                <a:cubicBezTo>
                  <a:pt x="13" y="20196"/>
                  <a:pt x="25" y="20240"/>
                  <a:pt x="39" y="20186"/>
                </a:cubicBezTo>
                <a:cubicBezTo>
                  <a:pt x="53" y="20133"/>
                  <a:pt x="53" y="20045"/>
                  <a:pt x="39" y="19991"/>
                </a:cubicBezTo>
                <a:cubicBezTo>
                  <a:pt x="35" y="19977"/>
                  <a:pt x="32" y="19970"/>
                  <a:pt x="29" y="19968"/>
                </a:cubicBezTo>
                <a:close/>
                <a:moveTo>
                  <a:pt x="29" y="20359"/>
                </a:moveTo>
                <a:cubicBezTo>
                  <a:pt x="19" y="20349"/>
                  <a:pt x="12" y="20383"/>
                  <a:pt x="11" y="20452"/>
                </a:cubicBezTo>
                <a:cubicBezTo>
                  <a:pt x="10" y="20545"/>
                  <a:pt x="21" y="20590"/>
                  <a:pt x="36" y="20552"/>
                </a:cubicBezTo>
                <a:cubicBezTo>
                  <a:pt x="52" y="20514"/>
                  <a:pt x="53" y="20438"/>
                  <a:pt x="39" y="20384"/>
                </a:cubicBezTo>
                <a:cubicBezTo>
                  <a:pt x="35" y="20370"/>
                  <a:pt x="32" y="20362"/>
                  <a:pt x="29" y="20359"/>
                </a:cubicBezTo>
                <a:close/>
                <a:moveTo>
                  <a:pt x="29" y="20695"/>
                </a:moveTo>
                <a:cubicBezTo>
                  <a:pt x="19" y="20690"/>
                  <a:pt x="13" y="20736"/>
                  <a:pt x="13" y="20817"/>
                </a:cubicBezTo>
                <a:cubicBezTo>
                  <a:pt x="13" y="20924"/>
                  <a:pt x="25" y="20968"/>
                  <a:pt x="39" y="20914"/>
                </a:cubicBezTo>
                <a:cubicBezTo>
                  <a:pt x="53" y="20861"/>
                  <a:pt x="53" y="20773"/>
                  <a:pt x="39" y="20719"/>
                </a:cubicBezTo>
                <a:cubicBezTo>
                  <a:pt x="35" y="20705"/>
                  <a:pt x="32" y="20697"/>
                  <a:pt x="29" y="20695"/>
                </a:cubicBezTo>
                <a:close/>
                <a:moveTo>
                  <a:pt x="29" y="21086"/>
                </a:moveTo>
                <a:cubicBezTo>
                  <a:pt x="19" y="21076"/>
                  <a:pt x="12" y="21111"/>
                  <a:pt x="11" y="21180"/>
                </a:cubicBezTo>
                <a:cubicBezTo>
                  <a:pt x="10" y="21273"/>
                  <a:pt x="21" y="21317"/>
                  <a:pt x="36" y="21279"/>
                </a:cubicBezTo>
                <a:cubicBezTo>
                  <a:pt x="52" y="21241"/>
                  <a:pt x="53" y="21165"/>
                  <a:pt x="39" y="21111"/>
                </a:cubicBezTo>
                <a:cubicBezTo>
                  <a:pt x="35" y="21097"/>
                  <a:pt x="32" y="21089"/>
                  <a:pt x="29" y="2108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0" name="'L, C, G' Heart Stained Glass _ no background.jpeg" descr="'L, C, G' Heart Stained Glass _ no backgroun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98726" y="549442"/>
            <a:ext cx="2360797" cy="2360797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Our aims:"/>
          <p:cNvSpPr txBox="1"/>
          <p:nvPr>
            <p:ph type="title" idx="4294967295"/>
          </p:nvPr>
        </p:nvSpPr>
        <p:spPr>
          <a:xfrm>
            <a:off x="10432682" y="1012198"/>
            <a:ext cx="10477501" cy="1435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781C5"/>
                </a:solidFill>
              </a:defRPr>
            </a:lvl1pPr>
          </a:lstStyle>
          <a:p>
            <a:pPr/>
            <a:r>
              <a:t>Our aims:</a:t>
            </a:r>
          </a:p>
        </p:txBody>
      </p:sp>
      <p:sp>
        <p:nvSpPr>
          <p:cNvPr id="162" name="To discover anew that we are deeply loved…"/>
          <p:cNvSpPr txBox="1"/>
          <p:nvPr/>
        </p:nvSpPr>
        <p:spPr>
          <a:xfrm>
            <a:off x="11005285" y="2794009"/>
            <a:ext cx="9332294" cy="10338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600"/>
              </a:spcBef>
              <a:buClr>
                <a:srgbClr val="FAFAFA"/>
              </a:buClr>
              <a:defRPr sz="50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To discover anew that we are deeply loved </a:t>
            </a: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50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50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To explore our gifts and calling</a:t>
            </a: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50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50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To find out what’s getting in our way</a:t>
            </a: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50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50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To make plans to step into what God has called us to do.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ong and dance"/>
          <p:cNvSpPr txBox="1"/>
          <p:nvPr>
            <p:ph type="title" idx="4294967295"/>
          </p:nvPr>
        </p:nvSpPr>
        <p:spPr>
          <a:xfrm>
            <a:off x="13155277" y="835025"/>
            <a:ext cx="8519361" cy="12045950"/>
          </a:xfrm>
          <a:prstGeom prst="rect">
            <a:avLst/>
          </a:prstGeom>
        </p:spPr>
        <p:txBody>
          <a:bodyPr/>
          <a:lstStyle/>
          <a:p>
            <a:pPr>
              <a:defRPr spc="-119" sz="6000">
                <a:solidFill>
                  <a:srgbClr val="66B5D9"/>
                </a:solidFill>
              </a:defRPr>
            </a:pPr>
            <a:r>
              <a:t>Song and dance</a:t>
            </a:r>
          </a:p>
          <a:p>
            <a:pPr>
              <a:defRPr spc="-119" sz="6000">
                <a:solidFill>
                  <a:srgbClr val="66B5D9"/>
                </a:solidFill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</p:txBody>
      </p:sp>
      <p:pic>
        <p:nvPicPr>
          <p:cNvPr id="353" name="andreasimage_22.jpg" descr="andreasimage_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8744" y="668535"/>
            <a:ext cx="8252662" cy="12378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Heart"/>
          <p:cNvSpPr txBox="1"/>
          <p:nvPr>
            <p:ph type="title" idx="4294967295"/>
          </p:nvPr>
        </p:nvSpPr>
        <p:spPr>
          <a:xfrm>
            <a:off x="13155277" y="835025"/>
            <a:ext cx="8519361" cy="12483967"/>
          </a:xfrm>
          <a:prstGeom prst="rect">
            <a:avLst/>
          </a:prstGeom>
        </p:spPr>
        <p:txBody>
          <a:bodyPr/>
          <a:lstStyle/>
          <a:p>
            <a:pPr>
              <a:defRPr spc="-119" sz="6000">
                <a:solidFill>
                  <a:srgbClr val="66B5D9"/>
                </a:solidFill>
              </a:defRPr>
            </a:pPr>
            <a:r>
              <a:t>Heart</a:t>
            </a: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</p:txBody>
      </p:sp>
      <p:sp>
        <p:nvSpPr>
          <p:cNvPr id="356" name="Sensing God’s love and expressing your love for God.…"/>
          <p:cNvSpPr txBox="1"/>
          <p:nvPr/>
        </p:nvSpPr>
        <p:spPr>
          <a:xfrm>
            <a:off x="11793049" y="7770661"/>
            <a:ext cx="11243817" cy="931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Sensing God’s love and expressing your love for God.</a:t>
            </a:r>
          </a:p>
          <a:p>
            <a: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 </a:t>
            </a:r>
          </a:p>
          <a:p>
            <a: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Experiencing emotional connection with your inner self and the universe we are part of.</a:t>
            </a:r>
          </a:p>
          <a:p>
            <a: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</p:txBody>
      </p:sp>
      <p:pic>
        <p:nvPicPr>
          <p:cNvPr id="357" name="andreasimage_32.jpg" descr="andreasimage_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212" y="616016"/>
            <a:ext cx="8322645" cy="12483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harismatic…"/>
          <p:cNvSpPr txBox="1"/>
          <p:nvPr>
            <p:ph type="title" idx="4294967295"/>
          </p:nvPr>
        </p:nvSpPr>
        <p:spPr>
          <a:xfrm>
            <a:off x="16775379" y="1306161"/>
            <a:ext cx="6772976" cy="10641665"/>
          </a:xfrm>
          <a:prstGeom prst="rect">
            <a:avLst/>
          </a:prstGeom>
        </p:spPr>
        <p:txBody>
          <a:bodyPr/>
          <a:lstStyle/>
          <a:p>
            <a:pPr defTabSz="2121354">
              <a:defRPr spc="-104" sz="5220">
                <a:solidFill>
                  <a:srgbClr val="66B5D9"/>
                </a:solidFill>
              </a:defRPr>
            </a:pPr>
            <a:r>
              <a:t>Charismatic</a:t>
            </a:r>
          </a:p>
          <a:p>
            <a:pPr defTabSz="2121354">
              <a:defRPr spc="-104" sz="5220">
                <a:solidFill>
                  <a:srgbClr val="66B5D9"/>
                </a:solidFill>
              </a:defRPr>
            </a:pPr>
          </a:p>
          <a:p>
            <a:pPr defTabSz="2121354">
              <a:defRPr spc="-93" sz="4698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121354">
              <a:defRPr spc="-93" sz="4698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121354">
              <a:defRPr spc="-93" sz="4698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121354">
              <a:defRPr spc="-93" sz="4698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121354">
              <a:defRPr spc="-93" sz="4698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121354">
              <a:defRPr spc="-93" sz="4698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121354">
              <a:defRPr spc="-93" sz="4698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defTabSz="2121354">
              <a:defRPr spc="-93" sz="4698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defTabSz="2121354">
              <a:defRPr spc="-93" sz="4698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defTabSz="2121354">
              <a:defRPr spc="-93" sz="4698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defTabSz="2121354">
              <a:defRPr spc="-93" sz="4698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Prophetic words and images, direct experiences of the divine, worship where you sense the presence of God</a:t>
            </a:r>
          </a:p>
        </p:txBody>
      </p:sp>
      <p:pic>
        <p:nvPicPr>
          <p:cNvPr id="360" name="andreasimage_25.jpg" descr="andreasimage_25.jpg"/>
          <p:cNvPicPr>
            <a:picLocks noChangeAspect="1"/>
          </p:cNvPicPr>
          <p:nvPr/>
        </p:nvPicPr>
        <p:blipFill>
          <a:blip r:embed="rId2">
            <a:extLst/>
          </a:blip>
          <a:srcRect l="0" t="0" r="3099" b="3925"/>
          <a:stretch>
            <a:fillRect/>
          </a:stretch>
        </p:blipFill>
        <p:spPr>
          <a:xfrm>
            <a:off x="268048" y="1266359"/>
            <a:ext cx="15980429" cy="10721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Monastic…"/>
          <p:cNvSpPr txBox="1"/>
          <p:nvPr>
            <p:ph type="title" idx="4294967295"/>
          </p:nvPr>
        </p:nvSpPr>
        <p:spPr>
          <a:xfrm>
            <a:off x="16775379" y="1306161"/>
            <a:ext cx="6772976" cy="10641665"/>
          </a:xfrm>
          <a:prstGeom prst="rect">
            <a:avLst/>
          </a:prstGeom>
        </p:spPr>
        <p:txBody>
          <a:bodyPr/>
          <a:lstStyle/>
          <a:p>
            <a:pPr>
              <a:defRPr spc="-119" sz="6000">
                <a:solidFill>
                  <a:srgbClr val="66B5D9"/>
                </a:solidFill>
              </a:defRPr>
            </a:pPr>
            <a:r>
              <a:t>Monastic</a:t>
            </a:r>
          </a:p>
          <a:p>
            <a:pPr>
              <a:defRPr spc="-119" sz="6000">
                <a:solidFill>
                  <a:srgbClr val="66B5D9"/>
                </a:solidFill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Simplicity, poverty, fasting, silence</a:t>
            </a:r>
          </a:p>
        </p:txBody>
      </p:sp>
      <p:pic>
        <p:nvPicPr>
          <p:cNvPr id="363" name="E8JKH4-small.jpg" descr="E8JKH4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229" y="1235843"/>
            <a:ext cx="16171479" cy="107823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Your life journey"/>
          <p:cNvSpPr txBox="1"/>
          <p:nvPr>
            <p:ph type="title" idx="4294967295"/>
          </p:nvPr>
        </p:nvSpPr>
        <p:spPr>
          <a:xfrm>
            <a:off x="3514926" y="631269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Your life journey</a:t>
            </a:r>
          </a:p>
        </p:txBody>
      </p:sp>
      <p:pic>
        <p:nvPicPr>
          <p:cNvPr id="366" name="andreasimage_08.jpg" descr="andreasimage_08.jpg"/>
          <p:cNvPicPr>
            <a:picLocks noChangeAspect="1"/>
          </p:cNvPicPr>
          <p:nvPr/>
        </p:nvPicPr>
        <p:blipFill>
          <a:blip r:embed="rId2">
            <a:extLst/>
          </a:blip>
          <a:srcRect l="0" t="5018" r="0" b="0"/>
          <a:stretch>
            <a:fillRect/>
          </a:stretch>
        </p:blipFill>
        <p:spPr>
          <a:xfrm>
            <a:off x="4047977" y="2363588"/>
            <a:ext cx="16554843" cy="10482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alling myths"/>
          <p:cNvSpPr txBox="1"/>
          <p:nvPr>
            <p:ph type="title" idx="4294967295"/>
          </p:nvPr>
        </p:nvSpPr>
        <p:spPr>
          <a:xfrm>
            <a:off x="3514926" y="631269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Calling myths</a:t>
            </a:r>
          </a:p>
        </p:txBody>
      </p:sp>
      <p:sp>
        <p:nvSpPr>
          <p:cNvPr id="369" name="Whatever God wants me to do will be terrifying"/>
          <p:cNvSpPr txBox="1"/>
          <p:nvPr/>
        </p:nvSpPr>
        <p:spPr>
          <a:xfrm>
            <a:off x="15789740" y="7569600"/>
            <a:ext cx="7118789" cy="329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Whatever God wants me to do will be terrifying</a:t>
            </a:r>
          </a:p>
        </p:txBody>
      </p:sp>
      <p:pic>
        <p:nvPicPr>
          <p:cNvPr id="370" name="image6.jpg" descr="image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4892" y="2843558"/>
            <a:ext cx="12566948" cy="8028884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tretched, but not panicked"/>
          <p:cNvSpPr txBox="1"/>
          <p:nvPr/>
        </p:nvSpPr>
        <p:spPr>
          <a:xfrm>
            <a:off x="16020746" y="8997882"/>
            <a:ext cx="7118789" cy="2545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Stretched, but not panicked</a:t>
            </a:r>
          </a:p>
        </p:txBody>
      </p:sp>
      <p:pic>
        <p:nvPicPr>
          <p:cNvPr id="373" name="image7.jpg" descr="image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0723" y="1840774"/>
            <a:ext cx="10427244" cy="10034618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Don’t tell God you don’t like hot weather or curry or He’ll send you to India..."/>
          <p:cNvSpPr txBox="1"/>
          <p:nvPr/>
        </p:nvSpPr>
        <p:spPr>
          <a:xfrm>
            <a:off x="15866741" y="7826274"/>
            <a:ext cx="7118790" cy="329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Don’t tell God you don’t like hot weather or curry or He’ll send you to India...</a:t>
            </a:r>
          </a:p>
        </p:txBody>
      </p:sp>
      <p:pic>
        <p:nvPicPr>
          <p:cNvPr id="376" name="image8.jpg" descr="image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3717" y="2525117"/>
            <a:ext cx="13049485" cy="8665674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d will have me doing all sorts of things I don’t like"/>
          <p:cNvSpPr txBox="1"/>
          <p:nvPr/>
        </p:nvSpPr>
        <p:spPr>
          <a:xfrm>
            <a:off x="15866741" y="8202194"/>
            <a:ext cx="7118790" cy="2545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God will have me doing all sorts of things I don’t like</a:t>
            </a:r>
          </a:p>
        </p:txBody>
      </p:sp>
      <p:pic>
        <p:nvPicPr>
          <p:cNvPr id="379" name="image9.png" descr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0213" y="1582274"/>
            <a:ext cx="12551043" cy="10551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Only the stuff you do in church really counts"/>
          <p:cNvSpPr txBox="1"/>
          <p:nvPr/>
        </p:nvSpPr>
        <p:spPr>
          <a:xfrm>
            <a:off x="15866741" y="8578114"/>
            <a:ext cx="7118790" cy="179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Only the stuff you do in church really counts</a:t>
            </a:r>
          </a:p>
        </p:txBody>
      </p:sp>
      <p:pic>
        <p:nvPicPr>
          <p:cNvPr id="382" name="image10.jpg" descr="image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8388" y="1569243"/>
            <a:ext cx="12549135" cy="10577579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church uncorked loved called gifted.jpg" descr="church uncorked loved called gifted.jpg"/>
          <p:cNvPicPr>
            <a:picLocks noChangeAspect="1"/>
          </p:cNvPicPr>
          <p:nvPr/>
        </p:nvPicPr>
        <p:blipFill>
          <a:blip r:embed="rId2">
            <a:extLst/>
          </a:blip>
          <a:srcRect l="48552" t="11588" r="7445" b="4054"/>
          <a:stretch>
            <a:fillRect/>
          </a:stretch>
        </p:blipFill>
        <p:spPr>
          <a:xfrm>
            <a:off x="26657584" y="1430962"/>
            <a:ext cx="7795910" cy="11209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2318" y="0"/>
                </a:moveTo>
                <a:lnTo>
                  <a:pt x="2275" y="227"/>
                </a:lnTo>
                <a:lnTo>
                  <a:pt x="2275" y="230"/>
                </a:lnTo>
                <a:lnTo>
                  <a:pt x="2274" y="234"/>
                </a:lnTo>
                <a:cubicBezTo>
                  <a:pt x="2263" y="294"/>
                  <a:pt x="2246" y="357"/>
                  <a:pt x="2227" y="413"/>
                </a:cubicBezTo>
                <a:cubicBezTo>
                  <a:pt x="2225" y="417"/>
                  <a:pt x="2224" y="422"/>
                  <a:pt x="2222" y="426"/>
                </a:cubicBezTo>
                <a:cubicBezTo>
                  <a:pt x="2203" y="483"/>
                  <a:pt x="2182" y="530"/>
                  <a:pt x="2164" y="553"/>
                </a:cubicBezTo>
                <a:cubicBezTo>
                  <a:pt x="2154" y="566"/>
                  <a:pt x="2146" y="584"/>
                  <a:pt x="2140" y="604"/>
                </a:cubicBezTo>
                <a:cubicBezTo>
                  <a:pt x="2200" y="724"/>
                  <a:pt x="2229" y="887"/>
                  <a:pt x="2195" y="1036"/>
                </a:cubicBezTo>
                <a:cubicBezTo>
                  <a:pt x="2167" y="1159"/>
                  <a:pt x="2139" y="1326"/>
                  <a:pt x="2133" y="1409"/>
                </a:cubicBezTo>
                <a:cubicBezTo>
                  <a:pt x="2128" y="1491"/>
                  <a:pt x="2105" y="1580"/>
                  <a:pt x="2083" y="1607"/>
                </a:cubicBezTo>
                <a:cubicBezTo>
                  <a:pt x="2061" y="1633"/>
                  <a:pt x="2039" y="1851"/>
                  <a:pt x="2033" y="2092"/>
                </a:cubicBezTo>
                <a:cubicBezTo>
                  <a:pt x="2028" y="2333"/>
                  <a:pt x="2010" y="2546"/>
                  <a:pt x="1994" y="2564"/>
                </a:cubicBezTo>
                <a:cubicBezTo>
                  <a:pt x="1977" y="2583"/>
                  <a:pt x="1946" y="2849"/>
                  <a:pt x="1925" y="3155"/>
                </a:cubicBezTo>
                <a:cubicBezTo>
                  <a:pt x="1903" y="3462"/>
                  <a:pt x="1869" y="3731"/>
                  <a:pt x="1850" y="3753"/>
                </a:cubicBezTo>
                <a:cubicBezTo>
                  <a:pt x="1830" y="3775"/>
                  <a:pt x="1797" y="4125"/>
                  <a:pt x="1776" y="4532"/>
                </a:cubicBezTo>
                <a:cubicBezTo>
                  <a:pt x="1755" y="4939"/>
                  <a:pt x="1711" y="5336"/>
                  <a:pt x="1679" y="5415"/>
                </a:cubicBezTo>
                <a:cubicBezTo>
                  <a:pt x="1647" y="5495"/>
                  <a:pt x="1630" y="5638"/>
                  <a:pt x="1640" y="5733"/>
                </a:cubicBezTo>
                <a:cubicBezTo>
                  <a:pt x="1648" y="5807"/>
                  <a:pt x="1635" y="5885"/>
                  <a:pt x="1611" y="5932"/>
                </a:cubicBezTo>
                <a:cubicBezTo>
                  <a:pt x="1574" y="6346"/>
                  <a:pt x="1479" y="7165"/>
                  <a:pt x="1353" y="8216"/>
                </a:cubicBezTo>
                <a:cubicBezTo>
                  <a:pt x="1335" y="8558"/>
                  <a:pt x="1285" y="9054"/>
                  <a:pt x="1207" y="9613"/>
                </a:cubicBezTo>
                <a:cubicBezTo>
                  <a:pt x="1154" y="9990"/>
                  <a:pt x="633" y="14476"/>
                  <a:pt x="215" y="18165"/>
                </a:cubicBezTo>
                <a:cubicBezTo>
                  <a:pt x="153" y="18708"/>
                  <a:pt x="76" y="19321"/>
                  <a:pt x="43" y="19524"/>
                </a:cubicBezTo>
                <a:cubicBezTo>
                  <a:pt x="15" y="19701"/>
                  <a:pt x="-2" y="19848"/>
                  <a:pt x="0" y="19892"/>
                </a:cubicBezTo>
                <a:cubicBezTo>
                  <a:pt x="27" y="19913"/>
                  <a:pt x="82" y="19922"/>
                  <a:pt x="170" y="19934"/>
                </a:cubicBezTo>
                <a:cubicBezTo>
                  <a:pt x="631" y="19986"/>
                  <a:pt x="2135" y="20115"/>
                  <a:pt x="4180" y="20282"/>
                </a:cubicBezTo>
                <a:cubicBezTo>
                  <a:pt x="5471" y="20385"/>
                  <a:pt x="6948" y="20500"/>
                  <a:pt x="8737" y="20635"/>
                </a:cubicBezTo>
                <a:cubicBezTo>
                  <a:pt x="8810" y="20640"/>
                  <a:pt x="8902" y="20647"/>
                  <a:pt x="8977" y="20652"/>
                </a:cubicBezTo>
                <a:cubicBezTo>
                  <a:pt x="9124" y="20663"/>
                  <a:pt x="9354" y="20679"/>
                  <a:pt x="9412" y="20684"/>
                </a:cubicBezTo>
                <a:cubicBezTo>
                  <a:pt x="9682" y="20706"/>
                  <a:pt x="11522" y="20847"/>
                  <a:pt x="12040" y="20885"/>
                </a:cubicBezTo>
                <a:cubicBezTo>
                  <a:pt x="12216" y="20898"/>
                  <a:pt x="12583" y="20929"/>
                  <a:pt x="12857" y="20955"/>
                </a:cubicBezTo>
                <a:cubicBezTo>
                  <a:pt x="12857" y="20955"/>
                  <a:pt x="12857" y="20955"/>
                  <a:pt x="12858" y="20955"/>
                </a:cubicBezTo>
                <a:cubicBezTo>
                  <a:pt x="14685" y="21101"/>
                  <a:pt x="16416" y="21243"/>
                  <a:pt x="17368" y="21328"/>
                </a:cubicBezTo>
                <a:cubicBezTo>
                  <a:pt x="19049" y="21478"/>
                  <a:pt x="20540" y="21600"/>
                  <a:pt x="20687" y="21600"/>
                </a:cubicBezTo>
                <a:cubicBezTo>
                  <a:pt x="20785" y="21600"/>
                  <a:pt x="20822" y="21584"/>
                  <a:pt x="20845" y="21394"/>
                </a:cubicBezTo>
                <a:lnTo>
                  <a:pt x="20862" y="21076"/>
                </a:lnTo>
                <a:cubicBezTo>
                  <a:pt x="20864" y="21052"/>
                  <a:pt x="20865" y="21035"/>
                  <a:pt x="20867" y="21013"/>
                </a:cubicBezTo>
                <a:cubicBezTo>
                  <a:pt x="20872" y="20839"/>
                  <a:pt x="20879" y="20648"/>
                  <a:pt x="20884" y="20538"/>
                </a:cubicBezTo>
                <a:cubicBezTo>
                  <a:pt x="20891" y="20399"/>
                  <a:pt x="20914" y="19692"/>
                  <a:pt x="20936" y="19004"/>
                </a:cubicBezTo>
                <a:cubicBezTo>
                  <a:pt x="20953" y="18432"/>
                  <a:pt x="20976" y="17700"/>
                  <a:pt x="21003" y="16862"/>
                </a:cubicBezTo>
                <a:cubicBezTo>
                  <a:pt x="21003" y="16857"/>
                  <a:pt x="21003" y="16851"/>
                  <a:pt x="21003" y="16847"/>
                </a:cubicBezTo>
                <a:cubicBezTo>
                  <a:pt x="21009" y="16654"/>
                  <a:pt x="21014" y="16510"/>
                  <a:pt x="21021" y="16311"/>
                </a:cubicBezTo>
                <a:cubicBezTo>
                  <a:pt x="21080" y="14530"/>
                  <a:pt x="21163" y="11705"/>
                  <a:pt x="21205" y="10033"/>
                </a:cubicBezTo>
                <a:cubicBezTo>
                  <a:pt x="21302" y="6170"/>
                  <a:pt x="21282" y="6441"/>
                  <a:pt x="21441" y="6448"/>
                </a:cubicBezTo>
                <a:cubicBezTo>
                  <a:pt x="21495" y="6420"/>
                  <a:pt x="21534" y="6387"/>
                  <a:pt x="21560" y="6350"/>
                </a:cubicBezTo>
                <a:cubicBezTo>
                  <a:pt x="21547" y="6346"/>
                  <a:pt x="21535" y="6339"/>
                  <a:pt x="21526" y="6330"/>
                </a:cubicBezTo>
                <a:cubicBezTo>
                  <a:pt x="21503" y="6304"/>
                  <a:pt x="21516" y="6270"/>
                  <a:pt x="21553" y="6254"/>
                </a:cubicBezTo>
                <a:cubicBezTo>
                  <a:pt x="21567" y="6248"/>
                  <a:pt x="21582" y="6247"/>
                  <a:pt x="21598" y="6247"/>
                </a:cubicBezTo>
                <a:cubicBezTo>
                  <a:pt x="21598" y="6241"/>
                  <a:pt x="21597" y="6236"/>
                  <a:pt x="21597" y="6230"/>
                </a:cubicBezTo>
                <a:cubicBezTo>
                  <a:pt x="21586" y="6217"/>
                  <a:pt x="21584" y="6201"/>
                  <a:pt x="21589" y="6188"/>
                </a:cubicBezTo>
                <a:cubicBezTo>
                  <a:pt x="21574" y="6140"/>
                  <a:pt x="21541" y="6093"/>
                  <a:pt x="21485" y="6052"/>
                </a:cubicBezTo>
                <a:cubicBezTo>
                  <a:pt x="21422" y="6005"/>
                  <a:pt x="21386" y="5970"/>
                  <a:pt x="21367" y="5915"/>
                </a:cubicBezTo>
                <a:lnTo>
                  <a:pt x="21333" y="5891"/>
                </a:lnTo>
                <a:lnTo>
                  <a:pt x="21384" y="4006"/>
                </a:lnTo>
                <a:cubicBezTo>
                  <a:pt x="21385" y="3984"/>
                  <a:pt x="21386" y="3966"/>
                  <a:pt x="21387" y="3944"/>
                </a:cubicBezTo>
                <a:cubicBezTo>
                  <a:pt x="21402" y="3362"/>
                  <a:pt x="21426" y="2746"/>
                  <a:pt x="21452" y="2365"/>
                </a:cubicBezTo>
                <a:cubicBezTo>
                  <a:pt x="21444" y="2213"/>
                  <a:pt x="21444" y="1993"/>
                  <a:pt x="21455" y="1702"/>
                </a:cubicBezTo>
                <a:lnTo>
                  <a:pt x="21483" y="960"/>
                </a:lnTo>
                <a:lnTo>
                  <a:pt x="21487" y="839"/>
                </a:lnTo>
                <a:lnTo>
                  <a:pt x="21482" y="839"/>
                </a:lnTo>
                <a:lnTo>
                  <a:pt x="21150" y="834"/>
                </a:lnTo>
                <a:cubicBezTo>
                  <a:pt x="20965" y="831"/>
                  <a:pt x="20717" y="821"/>
                  <a:pt x="20599" y="812"/>
                </a:cubicBezTo>
                <a:cubicBezTo>
                  <a:pt x="20545" y="808"/>
                  <a:pt x="20344" y="799"/>
                  <a:pt x="20205" y="792"/>
                </a:cubicBezTo>
                <a:cubicBezTo>
                  <a:pt x="20166" y="839"/>
                  <a:pt x="20089" y="841"/>
                  <a:pt x="20018" y="781"/>
                </a:cubicBezTo>
                <a:cubicBezTo>
                  <a:pt x="19956" y="778"/>
                  <a:pt x="19929" y="776"/>
                  <a:pt x="19865" y="772"/>
                </a:cubicBezTo>
                <a:cubicBezTo>
                  <a:pt x="19683" y="783"/>
                  <a:pt x="19330" y="774"/>
                  <a:pt x="18708" y="743"/>
                </a:cubicBezTo>
                <a:cubicBezTo>
                  <a:pt x="18041" y="709"/>
                  <a:pt x="17378" y="672"/>
                  <a:pt x="17236" y="659"/>
                </a:cubicBezTo>
                <a:cubicBezTo>
                  <a:pt x="17094" y="647"/>
                  <a:pt x="16705" y="627"/>
                  <a:pt x="16373" y="616"/>
                </a:cubicBezTo>
                <a:cubicBezTo>
                  <a:pt x="16041" y="606"/>
                  <a:pt x="15434" y="573"/>
                  <a:pt x="15024" y="544"/>
                </a:cubicBezTo>
                <a:cubicBezTo>
                  <a:pt x="14614" y="515"/>
                  <a:pt x="13990" y="479"/>
                  <a:pt x="13639" y="465"/>
                </a:cubicBezTo>
                <a:cubicBezTo>
                  <a:pt x="13287" y="451"/>
                  <a:pt x="12856" y="417"/>
                  <a:pt x="12680" y="391"/>
                </a:cubicBezTo>
                <a:cubicBezTo>
                  <a:pt x="12504" y="364"/>
                  <a:pt x="12116" y="334"/>
                  <a:pt x="11818" y="325"/>
                </a:cubicBezTo>
                <a:cubicBezTo>
                  <a:pt x="11520" y="316"/>
                  <a:pt x="11235" y="291"/>
                  <a:pt x="11186" y="270"/>
                </a:cubicBezTo>
                <a:cubicBezTo>
                  <a:pt x="11136" y="249"/>
                  <a:pt x="10652" y="235"/>
                  <a:pt x="10110" y="241"/>
                </a:cubicBezTo>
                <a:cubicBezTo>
                  <a:pt x="9569" y="246"/>
                  <a:pt x="9087" y="234"/>
                  <a:pt x="9039" y="213"/>
                </a:cubicBezTo>
                <a:cubicBezTo>
                  <a:pt x="8934" y="168"/>
                  <a:pt x="8930" y="168"/>
                  <a:pt x="7601" y="122"/>
                </a:cubicBezTo>
                <a:cubicBezTo>
                  <a:pt x="7456" y="117"/>
                  <a:pt x="7375" y="114"/>
                  <a:pt x="7246" y="109"/>
                </a:cubicBezTo>
                <a:cubicBezTo>
                  <a:pt x="7116" y="114"/>
                  <a:pt x="6970" y="108"/>
                  <a:pt x="6840" y="95"/>
                </a:cubicBezTo>
                <a:cubicBezTo>
                  <a:pt x="6633" y="87"/>
                  <a:pt x="6462" y="80"/>
                  <a:pt x="6325" y="74"/>
                </a:cubicBezTo>
                <a:cubicBezTo>
                  <a:pt x="6316" y="75"/>
                  <a:pt x="6308" y="74"/>
                  <a:pt x="6299" y="73"/>
                </a:cubicBezTo>
                <a:cubicBezTo>
                  <a:pt x="6145" y="66"/>
                  <a:pt x="5972" y="59"/>
                  <a:pt x="5931" y="55"/>
                </a:cubicBezTo>
                <a:cubicBezTo>
                  <a:pt x="5917" y="54"/>
                  <a:pt x="5233" y="43"/>
                  <a:pt x="4649" y="34"/>
                </a:cubicBezTo>
                <a:cubicBezTo>
                  <a:pt x="4607" y="41"/>
                  <a:pt x="4564" y="40"/>
                  <a:pt x="4520" y="32"/>
                </a:cubicBezTo>
                <a:cubicBezTo>
                  <a:pt x="4322" y="29"/>
                  <a:pt x="4330" y="29"/>
                  <a:pt x="4107" y="26"/>
                </a:cubicBezTo>
                <a:lnTo>
                  <a:pt x="2318" y="0"/>
                </a:lnTo>
                <a:close/>
                <a:moveTo>
                  <a:pt x="21277" y="5942"/>
                </a:moveTo>
                <a:cubicBezTo>
                  <a:pt x="21352" y="5944"/>
                  <a:pt x="21417" y="5988"/>
                  <a:pt x="21378" y="6032"/>
                </a:cubicBezTo>
                <a:cubicBezTo>
                  <a:pt x="21355" y="6058"/>
                  <a:pt x="21309" y="6079"/>
                  <a:pt x="21275" y="6079"/>
                </a:cubicBezTo>
                <a:cubicBezTo>
                  <a:pt x="21175" y="6079"/>
                  <a:pt x="21123" y="5990"/>
                  <a:pt x="21202" y="5956"/>
                </a:cubicBezTo>
                <a:cubicBezTo>
                  <a:pt x="21226" y="5946"/>
                  <a:pt x="21252" y="5941"/>
                  <a:pt x="21277" y="5942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65" name="L, C, G _ P, P, P _ Stained Glass Pattern _ 16.02.22.png" descr="L, C, G _ P, P, P _ Stained Glass Pattern _ 16.02.22.png"/>
          <p:cNvPicPr>
            <a:picLocks noChangeAspect="1"/>
          </p:cNvPicPr>
          <p:nvPr/>
        </p:nvPicPr>
        <p:blipFill>
          <a:blip r:embed="rId3">
            <a:alphaModFix amt="48833"/>
            <a:extLst/>
          </a:blip>
          <a:srcRect l="0" t="28" r="0" b="0"/>
          <a:stretch>
            <a:fillRect/>
          </a:stretch>
        </p:blipFill>
        <p:spPr>
          <a:xfrm flipH="1">
            <a:off x="-61863" y="3807240"/>
            <a:ext cx="9906001" cy="9903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30" y="0"/>
                </a:moveTo>
                <a:cubicBezTo>
                  <a:pt x="4969" y="0"/>
                  <a:pt x="4906" y="3"/>
                  <a:pt x="4856" y="10"/>
                </a:cubicBezTo>
                <a:cubicBezTo>
                  <a:pt x="4755" y="22"/>
                  <a:pt x="4823" y="33"/>
                  <a:pt x="5008" y="33"/>
                </a:cubicBezTo>
                <a:cubicBezTo>
                  <a:pt x="5193" y="33"/>
                  <a:pt x="5276" y="22"/>
                  <a:pt x="5191" y="10"/>
                </a:cubicBezTo>
                <a:cubicBezTo>
                  <a:pt x="5149" y="3"/>
                  <a:pt x="5090" y="0"/>
                  <a:pt x="5030" y="0"/>
                </a:cubicBezTo>
                <a:close/>
                <a:moveTo>
                  <a:pt x="19411" y="0"/>
                </a:moveTo>
                <a:cubicBezTo>
                  <a:pt x="19350" y="0"/>
                  <a:pt x="19287" y="3"/>
                  <a:pt x="19237" y="10"/>
                </a:cubicBezTo>
                <a:cubicBezTo>
                  <a:pt x="19136" y="22"/>
                  <a:pt x="19205" y="33"/>
                  <a:pt x="19390" y="33"/>
                </a:cubicBezTo>
                <a:cubicBezTo>
                  <a:pt x="19574" y="33"/>
                  <a:pt x="19656" y="22"/>
                  <a:pt x="19572" y="10"/>
                </a:cubicBezTo>
                <a:cubicBezTo>
                  <a:pt x="19530" y="3"/>
                  <a:pt x="19471" y="0"/>
                  <a:pt x="19411" y="0"/>
                </a:cubicBezTo>
                <a:close/>
                <a:moveTo>
                  <a:pt x="889" y="1"/>
                </a:moveTo>
                <a:cubicBezTo>
                  <a:pt x="858" y="1"/>
                  <a:pt x="826" y="4"/>
                  <a:pt x="799" y="11"/>
                </a:cubicBezTo>
                <a:cubicBezTo>
                  <a:pt x="744" y="26"/>
                  <a:pt x="775" y="38"/>
                  <a:pt x="867" y="39"/>
                </a:cubicBezTo>
                <a:cubicBezTo>
                  <a:pt x="959" y="40"/>
                  <a:pt x="1005" y="28"/>
                  <a:pt x="967" y="13"/>
                </a:cubicBezTo>
                <a:cubicBezTo>
                  <a:pt x="948" y="5"/>
                  <a:pt x="919" y="1"/>
                  <a:pt x="889" y="1"/>
                </a:cubicBezTo>
                <a:close/>
                <a:moveTo>
                  <a:pt x="1616" y="1"/>
                </a:moveTo>
                <a:cubicBezTo>
                  <a:pt x="1585" y="1"/>
                  <a:pt x="1553" y="4"/>
                  <a:pt x="1526" y="11"/>
                </a:cubicBezTo>
                <a:cubicBezTo>
                  <a:pt x="1471" y="26"/>
                  <a:pt x="1503" y="38"/>
                  <a:pt x="1595" y="39"/>
                </a:cubicBezTo>
                <a:cubicBezTo>
                  <a:pt x="1687" y="40"/>
                  <a:pt x="1731" y="28"/>
                  <a:pt x="1694" y="13"/>
                </a:cubicBezTo>
                <a:cubicBezTo>
                  <a:pt x="1675" y="5"/>
                  <a:pt x="1646" y="1"/>
                  <a:pt x="1616" y="1"/>
                </a:cubicBezTo>
                <a:close/>
                <a:moveTo>
                  <a:pt x="2343" y="1"/>
                </a:moveTo>
                <a:cubicBezTo>
                  <a:pt x="2313" y="1"/>
                  <a:pt x="2281" y="4"/>
                  <a:pt x="2253" y="11"/>
                </a:cubicBezTo>
                <a:cubicBezTo>
                  <a:pt x="2199" y="26"/>
                  <a:pt x="2230" y="38"/>
                  <a:pt x="2323" y="39"/>
                </a:cubicBezTo>
                <a:cubicBezTo>
                  <a:pt x="2415" y="40"/>
                  <a:pt x="2459" y="28"/>
                  <a:pt x="2421" y="13"/>
                </a:cubicBezTo>
                <a:cubicBezTo>
                  <a:pt x="2402" y="5"/>
                  <a:pt x="2374" y="1"/>
                  <a:pt x="2343" y="1"/>
                </a:cubicBezTo>
                <a:close/>
                <a:moveTo>
                  <a:pt x="3407" y="1"/>
                </a:moveTo>
                <a:cubicBezTo>
                  <a:pt x="3377" y="1"/>
                  <a:pt x="3344" y="4"/>
                  <a:pt x="3317" y="11"/>
                </a:cubicBezTo>
                <a:cubicBezTo>
                  <a:pt x="3263" y="26"/>
                  <a:pt x="3293" y="38"/>
                  <a:pt x="3385" y="39"/>
                </a:cubicBezTo>
                <a:cubicBezTo>
                  <a:pt x="3478" y="40"/>
                  <a:pt x="3523" y="28"/>
                  <a:pt x="3485" y="13"/>
                </a:cubicBezTo>
                <a:cubicBezTo>
                  <a:pt x="3466" y="5"/>
                  <a:pt x="3437" y="1"/>
                  <a:pt x="3407" y="1"/>
                </a:cubicBezTo>
                <a:close/>
                <a:moveTo>
                  <a:pt x="4134" y="1"/>
                </a:moveTo>
                <a:cubicBezTo>
                  <a:pt x="4104" y="1"/>
                  <a:pt x="4071" y="4"/>
                  <a:pt x="4044" y="11"/>
                </a:cubicBezTo>
                <a:cubicBezTo>
                  <a:pt x="3989" y="26"/>
                  <a:pt x="4021" y="38"/>
                  <a:pt x="4113" y="39"/>
                </a:cubicBezTo>
                <a:cubicBezTo>
                  <a:pt x="4206" y="40"/>
                  <a:pt x="4250" y="28"/>
                  <a:pt x="4212" y="13"/>
                </a:cubicBezTo>
                <a:cubicBezTo>
                  <a:pt x="4193" y="5"/>
                  <a:pt x="4164" y="1"/>
                  <a:pt x="4134" y="1"/>
                </a:cubicBezTo>
                <a:close/>
                <a:moveTo>
                  <a:pt x="5925" y="1"/>
                </a:moveTo>
                <a:cubicBezTo>
                  <a:pt x="5895" y="1"/>
                  <a:pt x="5862" y="4"/>
                  <a:pt x="5834" y="11"/>
                </a:cubicBezTo>
                <a:cubicBezTo>
                  <a:pt x="5780" y="26"/>
                  <a:pt x="5811" y="38"/>
                  <a:pt x="5904" y="39"/>
                </a:cubicBezTo>
                <a:cubicBezTo>
                  <a:pt x="5996" y="40"/>
                  <a:pt x="6040" y="28"/>
                  <a:pt x="6002" y="13"/>
                </a:cubicBezTo>
                <a:cubicBezTo>
                  <a:pt x="5983" y="5"/>
                  <a:pt x="5956" y="1"/>
                  <a:pt x="5925" y="1"/>
                </a:cubicBezTo>
                <a:close/>
                <a:moveTo>
                  <a:pt x="6652" y="1"/>
                </a:moveTo>
                <a:cubicBezTo>
                  <a:pt x="6622" y="1"/>
                  <a:pt x="6589" y="4"/>
                  <a:pt x="6562" y="11"/>
                </a:cubicBezTo>
                <a:cubicBezTo>
                  <a:pt x="6508" y="26"/>
                  <a:pt x="6539" y="38"/>
                  <a:pt x="6631" y="39"/>
                </a:cubicBezTo>
                <a:cubicBezTo>
                  <a:pt x="6724" y="40"/>
                  <a:pt x="6768" y="28"/>
                  <a:pt x="6730" y="13"/>
                </a:cubicBezTo>
                <a:cubicBezTo>
                  <a:pt x="6711" y="5"/>
                  <a:pt x="6683" y="1"/>
                  <a:pt x="6652" y="1"/>
                </a:cubicBezTo>
                <a:close/>
                <a:moveTo>
                  <a:pt x="7716" y="1"/>
                </a:moveTo>
                <a:cubicBezTo>
                  <a:pt x="7685" y="1"/>
                  <a:pt x="7653" y="4"/>
                  <a:pt x="7626" y="11"/>
                </a:cubicBezTo>
                <a:cubicBezTo>
                  <a:pt x="7571" y="26"/>
                  <a:pt x="7602" y="38"/>
                  <a:pt x="7694" y="39"/>
                </a:cubicBezTo>
                <a:cubicBezTo>
                  <a:pt x="7786" y="40"/>
                  <a:pt x="7832" y="28"/>
                  <a:pt x="7794" y="13"/>
                </a:cubicBezTo>
                <a:cubicBezTo>
                  <a:pt x="7775" y="5"/>
                  <a:pt x="7746" y="1"/>
                  <a:pt x="7716" y="1"/>
                </a:cubicBezTo>
                <a:close/>
                <a:moveTo>
                  <a:pt x="8443" y="1"/>
                </a:moveTo>
                <a:cubicBezTo>
                  <a:pt x="8412" y="1"/>
                  <a:pt x="8380" y="4"/>
                  <a:pt x="8353" y="11"/>
                </a:cubicBezTo>
                <a:cubicBezTo>
                  <a:pt x="8298" y="26"/>
                  <a:pt x="8330" y="38"/>
                  <a:pt x="8422" y="39"/>
                </a:cubicBezTo>
                <a:cubicBezTo>
                  <a:pt x="8514" y="40"/>
                  <a:pt x="8558" y="28"/>
                  <a:pt x="8521" y="13"/>
                </a:cubicBezTo>
                <a:cubicBezTo>
                  <a:pt x="8502" y="5"/>
                  <a:pt x="8473" y="1"/>
                  <a:pt x="8443" y="1"/>
                </a:cubicBezTo>
                <a:close/>
                <a:moveTo>
                  <a:pt x="9170" y="1"/>
                </a:moveTo>
                <a:cubicBezTo>
                  <a:pt x="9140" y="1"/>
                  <a:pt x="9108" y="4"/>
                  <a:pt x="9080" y="11"/>
                </a:cubicBezTo>
                <a:cubicBezTo>
                  <a:pt x="9026" y="26"/>
                  <a:pt x="9057" y="38"/>
                  <a:pt x="9149" y="39"/>
                </a:cubicBezTo>
                <a:cubicBezTo>
                  <a:pt x="9241" y="40"/>
                  <a:pt x="9286" y="28"/>
                  <a:pt x="9248" y="13"/>
                </a:cubicBezTo>
                <a:cubicBezTo>
                  <a:pt x="9229" y="5"/>
                  <a:pt x="9201" y="1"/>
                  <a:pt x="9170" y="1"/>
                </a:cubicBezTo>
                <a:close/>
                <a:moveTo>
                  <a:pt x="10234" y="1"/>
                </a:moveTo>
                <a:cubicBezTo>
                  <a:pt x="10204" y="1"/>
                  <a:pt x="10170" y="4"/>
                  <a:pt x="10143" y="11"/>
                </a:cubicBezTo>
                <a:cubicBezTo>
                  <a:pt x="10089" y="26"/>
                  <a:pt x="10120" y="38"/>
                  <a:pt x="10212" y="39"/>
                </a:cubicBezTo>
                <a:cubicBezTo>
                  <a:pt x="10305" y="40"/>
                  <a:pt x="10349" y="28"/>
                  <a:pt x="10311" y="13"/>
                </a:cubicBezTo>
                <a:cubicBezTo>
                  <a:pt x="10292" y="5"/>
                  <a:pt x="10264" y="1"/>
                  <a:pt x="10234" y="1"/>
                </a:cubicBezTo>
                <a:close/>
                <a:moveTo>
                  <a:pt x="10961" y="1"/>
                </a:moveTo>
                <a:cubicBezTo>
                  <a:pt x="10931" y="1"/>
                  <a:pt x="10898" y="4"/>
                  <a:pt x="10871" y="11"/>
                </a:cubicBezTo>
                <a:cubicBezTo>
                  <a:pt x="10817" y="26"/>
                  <a:pt x="10848" y="38"/>
                  <a:pt x="10940" y="39"/>
                </a:cubicBezTo>
                <a:cubicBezTo>
                  <a:pt x="11033" y="40"/>
                  <a:pt x="11077" y="28"/>
                  <a:pt x="11039" y="13"/>
                </a:cubicBezTo>
                <a:cubicBezTo>
                  <a:pt x="11020" y="5"/>
                  <a:pt x="10991" y="1"/>
                  <a:pt x="10961" y="1"/>
                </a:cubicBezTo>
                <a:close/>
                <a:moveTo>
                  <a:pt x="11689" y="1"/>
                </a:moveTo>
                <a:cubicBezTo>
                  <a:pt x="11658" y="1"/>
                  <a:pt x="11626" y="4"/>
                  <a:pt x="11599" y="11"/>
                </a:cubicBezTo>
                <a:cubicBezTo>
                  <a:pt x="11544" y="26"/>
                  <a:pt x="11575" y="38"/>
                  <a:pt x="11667" y="39"/>
                </a:cubicBezTo>
                <a:cubicBezTo>
                  <a:pt x="11759" y="40"/>
                  <a:pt x="11805" y="28"/>
                  <a:pt x="11767" y="13"/>
                </a:cubicBezTo>
                <a:cubicBezTo>
                  <a:pt x="11748" y="5"/>
                  <a:pt x="11719" y="1"/>
                  <a:pt x="11689" y="1"/>
                </a:cubicBezTo>
                <a:close/>
                <a:moveTo>
                  <a:pt x="20306" y="1"/>
                </a:moveTo>
                <a:cubicBezTo>
                  <a:pt x="20276" y="1"/>
                  <a:pt x="20243" y="4"/>
                  <a:pt x="20216" y="11"/>
                </a:cubicBezTo>
                <a:cubicBezTo>
                  <a:pt x="20162" y="26"/>
                  <a:pt x="20192" y="38"/>
                  <a:pt x="20285" y="39"/>
                </a:cubicBezTo>
                <a:cubicBezTo>
                  <a:pt x="20377" y="40"/>
                  <a:pt x="20422" y="28"/>
                  <a:pt x="20384" y="13"/>
                </a:cubicBezTo>
                <a:cubicBezTo>
                  <a:pt x="20365" y="5"/>
                  <a:pt x="20337" y="1"/>
                  <a:pt x="20306" y="1"/>
                </a:cubicBezTo>
                <a:close/>
                <a:moveTo>
                  <a:pt x="21034" y="1"/>
                </a:moveTo>
                <a:cubicBezTo>
                  <a:pt x="21004" y="1"/>
                  <a:pt x="20970" y="4"/>
                  <a:pt x="20943" y="11"/>
                </a:cubicBezTo>
                <a:cubicBezTo>
                  <a:pt x="20889" y="26"/>
                  <a:pt x="20920" y="38"/>
                  <a:pt x="21012" y="39"/>
                </a:cubicBezTo>
                <a:cubicBezTo>
                  <a:pt x="21105" y="40"/>
                  <a:pt x="21149" y="28"/>
                  <a:pt x="21111" y="13"/>
                </a:cubicBezTo>
                <a:cubicBezTo>
                  <a:pt x="21092" y="5"/>
                  <a:pt x="21064" y="1"/>
                  <a:pt x="21034" y="1"/>
                </a:cubicBezTo>
                <a:close/>
                <a:moveTo>
                  <a:pt x="12735" y="3"/>
                </a:moveTo>
                <a:cubicBezTo>
                  <a:pt x="12710" y="3"/>
                  <a:pt x="12684" y="6"/>
                  <a:pt x="12661" y="11"/>
                </a:cubicBezTo>
                <a:cubicBezTo>
                  <a:pt x="12607" y="26"/>
                  <a:pt x="12638" y="38"/>
                  <a:pt x="12731" y="39"/>
                </a:cubicBezTo>
                <a:cubicBezTo>
                  <a:pt x="12823" y="40"/>
                  <a:pt x="12867" y="28"/>
                  <a:pt x="12829" y="13"/>
                </a:cubicBezTo>
                <a:cubicBezTo>
                  <a:pt x="12814" y="7"/>
                  <a:pt x="12789" y="4"/>
                  <a:pt x="12764" y="3"/>
                </a:cubicBezTo>
                <a:cubicBezTo>
                  <a:pt x="12756" y="3"/>
                  <a:pt x="12744" y="3"/>
                  <a:pt x="12735" y="3"/>
                </a:cubicBezTo>
                <a:close/>
                <a:moveTo>
                  <a:pt x="18502" y="3"/>
                </a:moveTo>
                <a:cubicBezTo>
                  <a:pt x="18476" y="3"/>
                  <a:pt x="18449" y="5"/>
                  <a:pt x="18426" y="11"/>
                </a:cubicBezTo>
                <a:cubicBezTo>
                  <a:pt x="18371" y="26"/>
                  <a:pt x="18402" y="38"/>
                  <a:pt x="18494" y="39"/>
                </a:cubicBezTo>
                <a:cubicBezTo>
                  <a:pt x="18586" y="40"/>
                  <a:pt x="18632" y="28"/>
                  <a:pt x="18594" y="13"/>
                </a:cubicBezTo>
                <a:cubicBezTo>
                  <a:pt x="18577" y="6"/>
                  <a:pt x="18551" y="4"/>
                  <a:pt x="18524" y="3"/>
                </a:cubicBezTo>
                <a:cubicBezTo>
                  <a:pt x="18517" y="3"/>
                  <a:pt x="18509" y="3"/>
                  <a:pt x="18502" y="3"/>
                </a:cubicBezTo>
                <a:close/>
                <a:moveTo>
                  <a:pt x="13450" y="4"/>
                </a:moveTo>
                <a:cubicBezTo>
                  <a:pt x="13429" y="6"/>
                  <a:pt x="13408" y="7"/>
                  <a:pt x="13389" y="11"/>
                </a:cubicBezTo>
                <a:cubicBezTo>
                  <a:pt x="13335" y="26"/>
                  <a:pt x="13366" y="38"/>
                  <a:pt x="13458" y="39"/>
                </a:cubicBezTo>
                <a:cubicBezTo>
                  <a:pt x="13551" y="40"/>
                  <a:pt x="13595" y="28"/>
                  <a:pt x="13557" y="13"/>
                </a:cubicBezTo>
                <a:cubicBezTo>
                  <a:pt x="13544" y="8"/>
                  <a:pt x="13522" y="6"/>
                  <a:pt x="13502" y="4"/>
                </a:cubicBezTo>
                <a:cubicBezTo>
                  <a:pt x="13488" y="4"/>
                  <a:pt x="13464" y="4"/>
                  <a:pt x="13450" y="4"/>
                </a:cubicBezTo>
                <a:close/>
                <a:moveTo>
                  <a:pt x="14165" y="6"/>
                </a:moveTo>
                <a:cubicBezTo>
                  <a:pt x="14148" y="8"/>
                  <a:pt x="14131" y="8"/>
                  <a:pt x="14117" y="11"/>
                </a:cubicBezTo>
                <a:cubicBezTo>
                  <a:pt x="14063" y="26"/>
                  <a:pt x="14093" y="38"/>
                  <a:pt x="14185" y="39"/>
                </a:cubicBezTo>
                <a:cubicBezTo>
                  <a:pt x="14278" y="40"/>
                  <a:pt x="14323" y="28"/>
                  <a:pt x="14285" y="13"/>
                </a:cubicBezTo>
                <a:cubicBezTo>
                  <a:pt x="14274" y="9"/>
                  <a:pt x="14256" y="8"/>
                  <a:pt x="14240" y="6"/>
                </a:cubicBezTo>
                <a:cubicBezTo>
                  <a:pt x="14222" y="6"/>
                  <a:pt x="14183" y="6"/>
                  <a:pt x="14165" y="6"/>
                </a:cubicBezTo>
                <a:close/>
                <a:moveTo>
                  <a:pt x="15201" y="9"/>
                </a:moveTo>
                <a:cubicBezTo>
                  <a:pt x="15194" y="10"/>
                  <a:pt x="15186" y="10"/>
                  <a:pt x="15180" y="11"/>
                </a:cubicBezTo>
                <a:cubicBezTo>
                  <a:pt x="15125" y="26"/>
                  <a:pt x="15157" y="38"/>
                  <a:pt x="15249" y="39"/>
                </a:cubicBezTo>
                <a:cubicBezTo>
                  <a:pt x="15341" y="40"/>
                  <a:pt x="15385" y="28"/>
                  <a:pt x="15348" y="13"/>
                </a:cubicBezTo>
                <a:cubicBezTo>
                  <a:pt x="15344" y="11"/>
                  <a:pt x="15336" y="12"/>
                  <a:pt x="15331" y="10"/>
                </a:cubicBezTo>
                <a:cubicBezTo>
                  <a:pt x="15277" y="10"/>
                  <a:pt x="15258" y="9"/>
                  <a:pt x="15201" y="9"/>
                </a:cubicBezTo>
                <a:close/>
                <a:moveTo>
                  <a:pt x="17806" y="9"/>
                </a:moveTo>
                <a:cubicBezTo>
                  <a:pt x="17755" y="10"/>
                  <a:pt x="17735" y="12"/>
                  <a:pt x="17691" y="14"/>
                </a:cubicBezTo>
                <a:cubicBezTo>
                  <a:pt x="17651" y="27"/>
                  <a:pt x="17681" y="38"/>
                  <a:pt x="17767" y="39"/>
                </a:cubicBezTo>
                <a:cubicBezTo>
                  <a:pt x="17860" y="40"/>
                  <a:pt x="17904" y="28"/>
                  <a:pt x="17866" y="13"/>
                </a:cubicBezTo>
                <a:cubicBezTo>
                  <a:pt x="17859" y="10"/>
                  <a:pt x="17846" y="11"/>
                  <a:pt x="17836" y="9"/>
                </a:cubicBezTo>
                <a:cubicBezTo>
                  <a:pt x="17830" y="9"/>
                  <a:pt x="17813" y="9"/>
                  <a:pt x="17806" y="9"/>
                </a:cubicBezTo>
                <a:close/>
                <a:moveTo>
                  <a:pt x="15893" y="17"/>
                </a:moveTo>
                <a:cubicBezTo>
                  <a:pt x="15867" y="29"/>
                  <a:pt x="15897" y="38"/>
                  <a:pt x="15976" y="39"/>
                </a:cubicBezTo>
                <a:cubicBezTo>
                  <a:pt x="16054" y="40"/>
                  <a:pt x="16095" y="32"/>
                  <a:pt x="16083" y="20"/>
                </a:cubicBezTo>
                <a:cubicBezTo>
                  <a:pt x="16026" y="19"/>
                  <a:pt x="15956" y="18"/>
                  <a:pt x="15893" y="17"/>
                </a:cubicBezTo>
                <a:close/>
                <a:moveTo>
                  <a:pt x="29" y="208"/>
                </a:moveTo>
                <a:cubicBezTo>
                  <a:pt x="19" y="198"/>
                  <a:pt x="12" y="233"/>
                  <a:pt x="11" y="302"/>
                </a:cubicBezTo>
                <a:cubicBezTo>
                  <a:pt x="10" y="395"/>
                  <a:pt x="21" y="439"/>
                  <a:pt x="36" y="401"/>
                </a:cubicBezTo>
                <a:cubicBezTo>
                  <a:pt x="52" y="363"/>
                  <a:pt x="53" y="287"/>
                  <a:pt x="39" y="233"/>
                </a:cubicBezTo>
                <a:cubicBezTo>
                  <a:pt x="35" y="219"/>
                  <a:pt x="32" y="211"/>
                  <a:pt x="29" y="208"/>
                </a:cubicBezTo>
                <a:close/>
                <a:moveTo>
                  <a:pt x="29" y="545"/>
                </a:moveTo>
                <a:cubicBezTo>
                  <a:pt x="19" y="540"/>
                  <a:pt x="13" y="585"/>
                  <a:pt x="13" y="666"/>
                </a:cubicBezTo>
                <a:cubicBezTo>
                  <a:pt x="13" y="774"/>
                  <a:pt x="25" y="817"/>
                  <a:pt x="39" y="764"/>
                </a:cubicBezTo>
                <a:cubicBezTo>
                  <a:pt x="53" y="710"/>
                  <a:pt x="53" y="622"/>
                  <a:pt x="39" y="568"/>
                </a:cubicBezTo>
                <a:cubicBezTo>
                  <a:pt x="35" y="554"/>
                  <a:pt x="32" y="547"/>
                  <a:pt x="29" y="545"/>
                </a:cubicBezTo>
                <a:close/>
                <a:moveTo>
                  <a:pt x="29" y="936"/>
                </a:moveTo>
                <a:cubicBezTo>
                  <a:pt x="19" y="926"/>
                  <a:pt x="12" y="960"/>
                  <a:pt x="11" y="1029"/>
                </a:cubicBezTo>
                <a:cubicBezTo>
                  <a:pt x="10" y="1122"/>
                  <a:pt x="21" y="1167"/>
                  <a:pt x="36" y="1129"/>
                </a:cubicBezTo>
                <a:cubicBezTo>
                  <a:pt x="52" y="1091"/>
                  <a:pt x="53" y="1015"/>
                  <a:pt x="39" y="961"/>
                </a:cubicBezTo>
                <a:cubicBezTo>
                  <a:pt x="35" y="947"/>
                  <a:pt x="32" y="939"/>
                  <a:pt x="29" y="936"/>
                </a:cubicBezTo>
                <a:close/>
                <a:moveTo>
                  <a:pt x="29" y="1273"/>
                </a:moveTo>
                <a:cubicBezTo>
                  <a:pt x="19" y="1267"/>
                  <a:pt x="13" y="1313"/>
                  <a:pt x="13" y="1394"/>
                </a:cubicBezTo>
                <a:cubicBezTo>
                  <a:pt x="13" y="1502"/>
                  <a:pt x="25" y="1545"/>
                  <a:pt x="39" y="1492"/>
                </a:cubicBezTo>
                <a:cubicBezTo>
                  <a:pt x="53" y="1438"/>
                  <a:pt x="53" y="1349"/>
                  <a:pt x="39" y="1295"/>
                </a:cubicBezTo>
                <a:cubicBezTo>
                  <a:pt x="35" y="1282"/>
                  <a:pt x="32" y="1274"/>
                  <a:pt x="29" y="1273"/>
                </a:cubicBezTo>
                <a:close/>
                <a:moveTo>
                  <a:pt x="29" y="1663"/>
                </a:moveTo>
                <a:cubicBezTo>
                  <a:pt x="19" y="1653"/>
                  <a:pt x="12" y="1688"/>
                  <a:pt x="11" y="1757"/>
                </a:cubicBezTo>
                <a:cubicBezTo>
                  <a:pt x="10" y="1850"/>
                  <a:pt x="21" y="1894"/>
                  <a:pt x="36" y="1856"/>
                </a:cubicBezTo>
                <a:cubicBezTo>
                  <a:pt x="52" y="1818"/>
                  <a:pt x="53" y="1743"/>
                  <a:pt x="39" y="1688"/>
                </a:cubicBezTo>
                <a:cubicBezTo>
                  <a:pt x="35" y="1674"/>
                  <a:pt x="32" y="1666"/>
                  <a:pt x="29" y="1663"/>
                </a:cubicBezTo>
                <a:close/>
                <a:moveTo>
                  <a:pt x="32" y="2065"/>
                </a:moveTo>
                <a:cubicBezTo>
                  <a:pt x="24" y="2056"/>
                  <a:pt x="18" y="2139"/>
                  <a:pt x="18" y="2289"/>
                </a:cubicBezTo>
                <a:cubicBezTo>
                  <a:pt x="18" y="2489"/>
                  <a:pt x="28" y="2571"/>
                  <a:pt x="41" y="2471"/>
                </a:cubicBezTo>
                <a:cubicBezTo>
                  <a:pt x="53" y="2371"/>
                  <a:pt x="53" y="2207"/>
                  <a:pt x="41" y="2107"/>
                </a:cubicBezTo>
                <a:cubicBezTo>
                  <a:pt x="38" y="2082"/>
                  <a:pt x="35" y="2069"/>
                  <a:pt x="32" y="2065"/>
                </a:cubicBezTo>
                <a:close/>
                <a:moveTo>
                  <a:pt x="29" y="2727"/>
                </a:moveTo>
                <a:cubicBezTo>
                  <a:pt x="19" y="2717"/>
                  <a:pt x="12" y="2751"/>
                  <a:pt x="11" y="2820"/>
                </a:cubicBezTo>
                <a:cubicBezTo>
                  <a:pt x="10" y="2913"/>
                  <a:pt x="21" y="2958"/>
                  <a:pt x="36" y="2920"/>
                </a:cubicBezTo>
                <a:cubicBezTo>
                  <a:pt x="52" y="2882"/>
                  <a:pt x="53" y="2806"/>
                  <a:pt x="39" y="2752"/>
                </a:cubicBezTo>
                <a:cubicBezTo>
                  <a:pt x="35" y="2738"/>
                  <a:pt x="32" y="2730"/>
                  <a:pt x="29" y="2727"/>
                </a:cubicBezTo>
                <a:close/>
                <a:moveTo>
                  <a:pt x="29" y="3064"/>
                </a:moveTo>
                <a:cubicBezTo>
                  <a:pt x="19" y="3059"/>
                  <a:pt x="13" y="3104"/>
                  <a:pt x="13" y="3185"/>
                </a:cubicBezTo>
                <a:cubicBezTo>
                  <a:pt x="13" y="3292"/>
                  <a:pt x="25" y="3336"/>
                  <a:pt x="39" y="3283"/>
                </a:cubicBezTo>
                <a:cubicBezTo>
                  <a:pt x="53" y="3229"/>
                  <a:pt x="53" y="3141"/>
                  <a:pt x="39" y="3087"/>
                </a:cubicBezTo>
                <a:cubicBezTo>
                  <a:pt x="35" y="3073"/>
                  <a:pt x="32" y="3066"/>
                  <a:pt x="29" y="3064"/>
                </a:cubicBezTo>
                <a:close/>
                <a:moveTo>
                  <a:pt x="29" y="3454"/>
                </a:moveTo>
                <a:cubicBezTo>
                  <a:pt x="19" y="3444"/>
                  <a:pt x="12" y="3479"/>
                  <a:pt x="11" y="3548"/>
                </a:cubicBezTo>
                <a:cubicBezTo>
                  <a:pt x="10" y="3641"/>
                  <a:pt x="21" y="3686"/>
                  <a:pt x="36" y="3648"/>
                </a:cubicBezTo>
                <a:cubicBezTo>
                  <a:pt x="52" y="3610"/>
                  <a:pt x="53" y="3534"/>
                  <a:pt x="39" y="3480"/>
                </a:cubicBezTo>
                <a:cubicBezTo>
                  <a:pt x="35" y="3466"/>
                  <a:pt x="32" y="3457"/>
                  <a:pt x="29" y="3454"/>
                </a:cubicBezTo>
                <a:close/>
                <a:moveTo>
                  <a:pt x="29" y="3792"/>
                </a:moveTo>
                <a:cubicBezTo>
                  <a:pt x="19" y="3786"/>
                  <a:pt x="13" y="3831"/>
                  <a:pt x="13" y="3912"/>
                </a:cubicBezTo>
                <a:cubicBezTo>
                  <a:pt x="13" y="4020"/>
                  <a:pt x="25" y="4064"/>
                  <a:pt x="39" y="4011"/>
                </a:cubicBezTo>
                <a:cubicBezTo>
                  <a:pt x="53" y="3957"/>
                  <a:pt x="53" y="3868"/>
                  <a:pt x="39" y="3814"/>
                </a:cubicBezTo>
                <a:cubicBezTo>
                  <a:pt x="35" y="3801"/>
                  <a:pt x="32" y="3793"/>
                  <a:pt x="29" y="3792"/>
                </a:cubicBezTo>
                <a:close/>
                <a:moveTo>
                  <a:pt x="29" y="4182"/>
                </a:moveTo>
                <a:cubicBezTo>
                  <a:pt x="19" y="4172"/>
                  <a:pt x="12" y="4207"/>
                  <a:pt x="11" y="4276"/>
                </a:cubicBezTo>
                <a:cubicBezTo>
                  <a:pt x="10" y="4369"/>
                  <a:pt x="21" y="4413"/>
                  <a:pt x="36" y="4375"/>
                </a:cubicBezTo>
                <a:cubicBezTo>
                  <a:pt x="52" y="4337"/>
                  <a:pt x="53" y="4261"/>
                  <a:pt x="39" y="4207"/>
                </a:cubicBezTo>
                <a:cubicBezTo>
                  <a:pt x="35" y="4193"/>
                  <a:pt x="32" y="4185"/>
                  <a:pt x="29" y="4182"/>
                </a:cubicBezTo>
                <a:close/>
                <a:moveTo>
                  <a:pt x="32" y="4584"/>
                </a:moveTo>
                <a:cubicBezTo>
                  <a:pt x="24" y="4574"/>
                  <a:pt x="18" y="4658"/>
                  <a:pt x="18" y="4808"/>
                </a:cubicBezTo>
                <a:cubicBezTo>
                  <a:pt x="18" y="5008"/>
                  <a:pt x="28" y="5090"/>
                  <a:pt x="41" y="4990"/>
                </a:cubicBezTo>
                <a:cubicBezTo>
                  <a:pt x="53" y="4890"/>
                  <a:pt x="53" y="4726"/>
                  <a:pt x="41" y="4626"/>
                </a:cubicBezTo>
                <a:cubicBezTo>
                  <a:pt x="38" y="4601"/>
                  <a:pt x="35" y="4587"/>
                  <a:pt x="32" y="4584"/>
                </a:cubicBezTo>
                <a:close/>
                <a:moveTo>
                  <a:pt x="29" y="5246"/>
                </a:moveTo>
                <a:cubicBezTo>
                  <a:pt x="19" y="5236"/>
                  <a:pt x="12" y="5270"/>
                  <a:pt x="11" y="5339"/>
                </a:cubicBezTo>
                <a:cubicBezTo>
                  <a:pt x="10" y="5432"/>
                  <a:pt x="21" y="5477"/>
                  <a:pt x="36" y="5439"/>
                </a:cubicBezTo>
                <a:cubicBezTo>
                  <a:pt x="52" y="5401"/>
                  <a:pt x="53" y="5325"/>
                  <a:pt x="39" y="5271"/>
                </a:cubicBezTo>
                <a:cubicBezTo>
                  <a:pt x="35" y="5257"/>
                  <a:pt x="32" y="5249"/>
                  <a:pt x="29" y="5246"/>
                </a:cubicBezTo>
                <a:close/>
                <a:moveTo>
                  <a:pt x="29" y="5583"/>
                </a:moveTo>
                <a:cubicBezTo>
                  <a:pt x="19" y="5577"/>
                  <a:pt x="13" y="5623"/>
                  <a:pt x="13" y="5704"/>
                </a:cubicBezTo>
                <a:cubicBezTo>
                  <a:pt x="13" y="5811"/>
                  <a:pt x="25" y="5855"/>
                  <a:pt x="39" y="5802"/>
                </a:cubicBezTo>
                <a:cubicBezTo>
                  <a:pt x="53" y="5748"/>
                  <a:pt x="53" y="5659"/>
                  <a:pt x="39" y="5605"/>
                </a:cubicBezTo>
                <a:cubicBezTo>
                  <a:pt x="35" y="5592"/>
                  <a:pt x="32" y="5584"/>
                  <a:pt x="29" y="5583"/>
                </a:cubicBezTo>
                <a:close/>
                <a:moveTo>
                  <a:pt x="29" y="5973"/>
                </a:moveTo>
                <a:cubicBezTo>
                  <a:pt x="19" y="5963"/>
                  <a:pt x="12" y="5998"/>
                  <a:pt x="11" y="6067"/>
                </a:cubicBezTo>
                <a:cubicBezTo>
                  <a:pt x="10" y="6160"/>
                  <a:pt x="21" y="6204"/>
                  <a:pt x="36" y="6166"/>
                </a:cubicBezTo>
                <a:cubicBezTo>
                  <a:pt x="52" y="6128"/>
                  <a:pt x="53" y="6052"/>
                  <a:pt x="39" y="5998"/>
                </a:cubicBezTo>
                <a:cubicBezTo>
                  <a:pt x="35" y="5984"/>
                  <a:pt x="32" y="5976"/>
                  <a:pt x="29" y="5973"/>
                </a:cubicBezTo>
                <a:close/>
                <a:moveTo>
                  <a:pt x="29" y="6310"/>
                </a:moveTo>
                <a:cubicBezTo>
                  <a:pt x="19" y="6305"/>
                  <a:pt x="13" y="6350"/>
                  <a:pt x="13" y="6431"/>
                </a:cubicBezTo>
                <a:cubicBezTo>
                  <a:pt x="13" y="6539"/>
                  <a:pt x="25" y="6583"/>
                  <a:pt x="39" y="6529"/>
                </a:cubicBezTo>
                <a:cubicBezTo>
                  <a:pt x="53" y="6475"/>
                  <a:pt x="53" y="6387"/>
                  <a:pt x="39" y="6333"/>
                </a:cubicBezTo>
                <a:cubicBezTo>
                  <a:pt x="35" y="6320"/>
                  <a:pt x="32" y="6312"/>
                  <a:pt x="29" y="6310"/>
                </a:cubicBezTo>
                <a:close/>
                <a:moveTo>
                  <a:pt x="29" y="6701"/>
                </a:moveTo>
                <a:cubicBezTo>
                  <a:pt x="19" y="6691"/>
                  <a:pt x="12" y="6726"/>
                  <a:pt x="11" y="6795"/>
                </a:cubicBezTo>
                <a:cubicBezTo>
                  <a:pt x="10" y="6888"/>
                  <a:pt x="21" y="6932"/>
                  <a:pt x="36" y="6894"/>
                </a:cubicBezTo>
                <a:cubicBezTo>
                  <a:pt x="52" y="6856"/>
                  <a:pt x="53" y="6780"/>
                  <a:pt x="39" y="6726"/>
                </a:cubicBezTo>
                <a:cubicBezTo>
                  <a:pt x="35" y="6712"/>
                  <a:pt x="32" y="6704"/>
                  <a:pt x="29" y="6701"/>
                </a:cubicBezTo>
                <a:close/>
                <a:moveTo>
                  <a:pt x="32" y="7103"/>
                </a:moveTo>
                <a:cubicBezTo>
                  <a:pt x="24" y="7093"/>
                  <a:pt x="18" y="7177"/>
                  <a:pt x="18" y="7327"/>
                </a:cubicBezTo>
                <a:cubicBezTo>
                  <a:pt x="18" y="7527"/>
                  <a:pt x="28" y="7609"/>
                  <a:pt x="41" y="7509"/>
                </a:cubicBezTo>
                <a:cubicBezTo>
                  <a:pt x="53" y="7408"/>
                  <a:pt x="53" y="7245"/>
                  <a:pt x="41" y="7145"/>
                </a:cubicBezTo>
                <a:cubicBezTo>
                  <a:pt x="38" y="7120"/>
                  <a:pt x="35" y="7106"/>
                  <a:pt x="32" y="7103"/>
                </a:cubicBezTo>
                <a:close/>
                <a:moveTo>
                  <a:pt x="29" y="7764"/>
                </a:moveTo>
                <a:cubicBezTo>
                  <a:pt x="19" y="7754"/>
                  <a:pt x="12" y="7789"/>
                  <a:pt x="11" y="7858"/>
                </a:cubicBezTo>
                <a:cubicBezTo>
                  <a:pt x="10" y="7951"/>
                  <a:pt x="21" y="7996"/>
                  <a:pt x="36" y="7958"/>
                </a:cubicBezTo>
                <a:cubicBezTo>
                  <a:pt x="52" y="7920"/>
                  <a:pt x="53" y="7844"/>
                  <a:pt x="39" y="7790"/>
                </a:cubicBezTo>
                <a:cubicBezTo>
                  <a:pt x="35" y="7776"/>
                  <a:pt x="32" y="7767"/>
                  <a:pt x="29" y="7764"/>
                </a:cubicBezTo>
                <a:close/>
                <a:moveTo>
                  <a:pt x="29" y="8101"/>
                </a:moveTo>
                <a:cubicBezTo>
                  <a:pt x="19" y="8096"/>
                  <a:pt x="13" y="8141"/>
                  <a:pt x="13" y="8222"/>
                </a:cubicBezTo>
                <a:cubicBezTo>
                  <a:pt x="13" y="8330"/>
                  <a:pt x="25" y="8374"/>
                  <a:pt x="39" y="8320"/>
                </a:cubicBezTo>
                <a:cubicBezTo>
                  <a:pt x="53" y="8267"/>
                  <a:pt x="53" y="8178"/>
                  <a:pt x="39" y="8124"/>
                </a:cubicBezTo>
                <a:cubicBezTo>
                  <a:pt x="35" y="8111"/>
                  <a:pt x="32" y="8103"/>
                  <a:pt x="29" y="8101"/>
                </a:cubicBezTo>
                <a:close/>
                <a:moveTo>
                  <a:pt x="29" y="8492"/>
                </a:moveTo>
                <a:cubicBezTo>
                  <a:pt x="19" y="8482"/>
                  <a:pt x="12" y="8517"/>
                  <a:pt x="11" y="8586"/>
                </a:cubicBezTo>
                <a:cubicBezTo>
                  <a:pt x="10" y="8679"/>
                  <a:pt x="21" y="8723"/>
                  <a:pt x="36" y="8685"/>
                </a:cubicBezTo>
                <a:cubicBezTo>
                  <a:pt x="52" y="8647"/>
                  <a:pt x="53" y="8571"/>
                  <a:pt x="39" y="8517"/>
                </a:cubicBezTo>
                <a:cubicBezTo>
                  <a:pt x="35" y="8503"/>
                  <a:pt x="32" y="8495"/>
                  <a:pt x="29" y="8492"/>
                </a:cubicBezTo>
                <a:close/>
                <a:moveTo>
                  <a:pt x="29" y="8829"/>
                </a:moveTo>
                <a:cubicBezTo>
                  <a:pt x="19" y="8824"/>
                  <a:pt x="13" y="8869"/>
                  <a:pt x="13" y="8950"/>
                </a:cubicBezTo>
                <a:cubicBezTo>
                  <a:pt x="13" y="9058"/>
                  <a:pt x="25" y="9101"/>
                  <a:pt x="39" y="9048"/>
                </a:cubicBezTo>
                <a:cubicBezTo>
                  <a:pt x="53" y="8994"/>
                  <a:pt x="53" y="8906"/>
                  <a:pt x="39" y="8852"/>
                </a:cubicBezTo>
                <a:cubicBezTo>
                  <a:pt x="35" y="8838"/>
                  <a:pt x="32" y="8831"/>
                  <a:pt x="29" y="8829"/>
                </a:cubicBezTo>
                <a:close/>
                <a:moveTo>
                  <a:pt x="29" y="9220"/>
                </a:moveTo>
                <a:cubicBezTo>
                  <a:pt x="19" y="9210"/>
                  <a:pt x="12" y="9244"/>
                  <a:pt x="11" y="9313"/>
                </a:cubicBezTo>
                <a:cubicBezTo>
                  <a:pt x="10" y="9406"/>
                  <a:pt x="21" y="9451"/>
                  <a:pt x="36" y="9413"/>
                </a:cubicBezTo>
                <a:cubicBezTo>
                  <a:pt x="52" y="9375"/>
                  <a:pt x="53" y="9299"/>
                  <a:pt x="39" y="9245"/>
                </a:cubicBezTo>
                <a:cubicBezTo>
                  <a:pt x="35" y="9231"/>
                  <a:pt x="32" y="9223"/>
                  <a:pt x="29" y="9220"/>
                </a:cubicBezTo>
                <a:close/>
                <a:moveTo>
                  <a:pt x="21600" y="9258"/>
                </a:moveTo>
                <a:lnTo>
                  <a:pt x="21390" y="9266"/>
                </a:lnTo>
                <a:cubicBezTo>
                  <a:pt x="21274" y="9270"/>
                  <a:pt x="20168" y="9276"/>
                  <a:pt x="18929" y="9280"/>
                </a:cubicBezTo>
                <a:lnTo>
                  <a:pt x="16678" y="9286"/>
                </a:lnTo>
                <a:lnTo>
                  <a:pt x="16663" y="10363"/>
                </a:lnTo>
                <a:lnTo>
                  <a:pt x="16647" y="11441"/>
                </a:lnTo>
                <a:lnTo>
                  <a:pt x="14781" y="11456"/>
                </a:lnTo>
                <a:lnTo>
                  <a:pt x="12915" y="11470"/>
                </a:lnTo>
                <a:lnTo>
                  <a:pt x="11376" y="12967"/>
                </a:lnTo>
                <a:cubicBezTo>
                  <a:pt x="10530" y="13790"/>
                  <a:pt x="9805" y="14456"/>
                  <a:pt x="9766" y="14448"/>
                </a:cubicBezTo>
                <a:cubicBezTo>
                  <a:pt x="9726" y="14440"/>
                  <a:pt x="9681" y="14486"/>
                  <a:pt x="9664" y="14550"/>
                </a:cubicBezTo>
                <a:cubicBezTo>
                  <a:pt x="9635" y="14660"/>
                  <a:pt x="9570" y="14635"/>
                  <a:pt x="8692" y="14180"/>
                </a:cubicBezTo>
                <a:cubicBezTo>
                  <a:pt x="8174" y="13912"/>
                  <a:pt x="7645" y="13633"/>
                  <a:pt x="7517" y="13560"/>
                </a:cubicBezTo>
                <a:cubicBezTo>
                  <a:pt x="7314" y="13445"/>
                  <a:pt x="7209" y="13428"/>
                  <a:pt x="6727" y="13428"/>
                </a:cubicBezTo>
                <a:lnTo>
                  <a:pt x="6170" y="13428"/>
                </a:lnTo>
                <a:lnTo>
                  <a:pt x="6138" y="13693"/>
                </a:lnTo>
                <a:cubicBezTo>
                  <a:pt x="6121" y="13840"/>
                  <a:pt x="6050" y="14929"/>
                  <a:pt x="5982" y="16115"/>
                </a:cubicBezTo>
                <a:cubicBezTo>
                  <a:pt x="5865" y="18163"/>
                  <a:pt x="5853" y="18276"/>
                  <a:pt x="5737" y="18398"/>
                </a:cubicBezTo>
                <a:cubicBezTo>
                  <a:pt x="5671" y="18469"/>
                  <a:pt x="4386" y="19192"/>
                  <a:pt x="2883" y="20006"/>
                </a:cubicBezTo>
                <a:cubicBezTo>
                  <a:pt x="773" y="21149"/>
                  <a:pt x="133" y="21472"/>
                  <a:pt x="75" y="21424"/>
                </a:cubicBezTo>
                <a:cubicBezTo>
                  <a:pt x="17" y="21376"/>
                  <a:pt x="0" y="21389"/>
                  <a:pt x="0" y="21481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429"/>
                </a:lnTo>
                <a:lnTo>
                  <a:pt x="21600" y="10797"/>
                </a:lnTo>
                <a:lnTo>
                  <a:pt x="21600" y="9258"/>
                </a:lnTo>
                <a:close/>
                <a:moveTo>
                  <a:pt x="32" y="9622"/>
                </a:moveTo>
                <a:cubicBezTo>
                  <a:pt x="24" y="9612"/>
                  <a:pt x="18" y="9696"/>
                  <a:pt x="18" y="9846"/>
                </a:cubicBezTo>
                <a:cubicBezTo>
                  <a:pt x="18" y="10046"/>
                  <a:pt x="28" y="10128"/>
                  <a:pt x="41" y="10027"/>
                </a:cubicBezTo>
                <a:cubicBezTo>
                  <a:pt x="53" y="9927"/>
                  <a:pt x="53" y="9764"/>
                  <a:pt x="41" y="9664"/>
                </a:cubicBezTo>
                <a:cubicBezTo>
                  <a:pt x="38" y="9639"/>
                  <a:pt x="35" y="9625"/>
                  <a:pt x="32" y="9622"/>
                </a:cubicBezTo>
                <a:close/>
                <a:moveTo>
                  <a:pt x="29" y="10283"/>
                </a:moveTo>
                <a:cubicBezTo>
                  <a:pt x="19" y="10273"/>
                  <a:pt x="12" y="10308"/>
                  <a:pt x="11" y="10377"/>
                </a:cubicBezTo>
                <a:cubicBezTo>
                  <a:pt x="10" y="10470"/>
                  <a:pt x="21" y="10514"/>
                  <a:pt x="36" y="10476"/>
                </a:cubicBezTo>
                <a:cubicBezTo>
                  <a:pt x="52" y="10438"/>
                  <a:pt x="53" y="10362"/>
                  <a:pt x="39" y="10308"/>
                </a:cubicBezTo>
                <a:cubicBezTo>
                  <a:pt x="35" y="10294"/>
                  <a:pt x="32" y="10286"/>
                  <a:pt x="29" y="10283"/>
                </a:cubicBezTo>
                <a:close/>
                <a:moveTo>
                  <a:pt x="29" y="10620"/>
                </a:moveTo>
                <a:cubicBezTo>
                  <a:pt x="19" y="10615"/>
                  <a:pt x="13" y="10660"/>
                  <a:pt x="13" y="10741"/>
                </a:cubicBezTo>
                <a:cubicBezTo>
                  <a:pt x="13" y="10849"/>
                  <a:pt x="25" y="10892"/>
                  <a:pt x="39" y="10839"/>
                </a:cubicBezTo>
                <a:cubicBezTo>
                  <a:pt x="53" y="10785"/>
                  <a:pt x="53" y="10697"/>
                  <a:pt x="39" y="10643"/>
                </a:cubicBezTo>
                <a:cubicBezTo>
                  <a:pt x="35" y="10629"/>
                  <a:pt x="32" y="10622"/>
                  <a:pt x="29" y="10620"/>
                </a:cubicBezTo>
                <a:close/>
                <a:moveTo>
                  <a:pt x="29" y="11011"/>
                </a:moveTo>
                <a:cubicBezTo>
                  <a:pt x="19" y="11001"/>
                  <a:pt x="12" y="11036"/>
                  <a:pt x="11" y="11105"/>
                </a:cubicBezTo>
                <a:cubicBezTo>
                  <a:pt x="10" y="11198"/>
                  <a:pt x="21" y="11242"/>
                  <a:pt x="36" y="11204"/>
                </a:cubicBezTo>
                <a:cubicBezTo>
                  <a:pt x="52" y="11166"/>
                  <a:pt x="53" y="11090"/>
                  <a:pt x="39" y="11036"/>
                </a:cubicBezTo>
                <a:cubicBezTo>
                  <a:pt x="35" y="11022"/>
                  <a:pt x="32" y="11014"/>
                  <a:pt x="29" y="11011"/>
                </a:cubicBezTo>
                <a:close/>
                <a:moveTo>
                  <a:pt x="29" y="11348"/>
                </a:moveTo>
                <a:cubicBezTo>
                  <a:pt x="19" y="11343"/>
                  <a:pt x="13" y="11388"/>
                  <a:pt x="13" y="11469"/>
                </a:cubicBezTo>
                <a:cubicBezTo>
                  <a:pt x="13" y="11576"/>
                  <a:pt x="25" y="11620"/>
                  <a:pt x="39" y="11567"/>
                </a:cubicBezTo>
                <a:cubicBezTo>
                  <a:pt x="53" y="11513"/>
                  <a:pt x="53" y="11425"/>
                  <a:pt x="39" y="11371"/>
                </a:cubicBezTo>
                <a:cubicBezTo>
                  <a:pt x="35" y="11357"/>
                  <a:pt x="32" y="11350"/>
                  <a:pt x="29" y="11348"/>
                </a:cubicBezTo>
                <a:close/>
                <a:moveTo>
                  <a:pt x="29" y="11739"/>
                </a:moveTo>
                <a:cubicBezTo>
                  <a:pt x="19" y="11729"/>
                  <a:pt x="12" y="11763"/>
                  <a:pt x="11" y="11832"/>
                </a:cubicBezTo>
                <a:cubicBezTo>
                  <a:pt x="10" y="11925"/>
                  <a:pt x="21" y="11970"/>
                  <a:pt x="36" y="11932"/>
                </a:cubicBezTo>
                <a:cubicBezTo>
                  <a:pt x="52" y="11894"/>
                  <a:pt x="53" y="11818"/>
                  <a:pt x="39" y="11764"/>
                </a:cubicBezTo>
                <a:cubicBezTo>
                  <a:pt x="35" y="11750"/>
                  <a:pt x="32" y="11742"/>
                  <a:pt x="29" y="11739"/>
                </a:cubicBezTo>
                <a:close/>
                <a:moveTo>
                  <a:pt x="32" y="12140"/>
                </a:moveTo>
                <a:cubicBezTo>
                  <a:pt x="24" y="12131"/>
                  <a:pt x="18" y="12215"/>
                  <a:pt x="18" y="12365"/>
                </a:cubicBezTo>
                <a:cubicBezTo>
                  <a:pt x="18" y="12565"/>
                  <a:pt x="28" y="12646"/>
                  <a:pt x="41" y="12546"/>
                </a:cubicBezTo>
                <a:cubicBezTo>
                  <a:pt x="53" y="12446"/>
                  <a:pt x="53" y="12282"/>
                  <a:pt x="41" y="12182"/>
                </a:cubicBezTo>
                <a:cubicBezTo>
                  <a:pt x="38" y="12157"/>
                  <a:pt x="35" y="12144"/>
                  <a:pt x="32" y="12140"/>
                </a:cubicBezTo>
                <a:close/>
                <a:moveTo>
                  <a:pt x="29" y="12802"/>
                </a:moveTo>
                <a:cubicBezTo>
                  <a:pt x="19" y="12792"/>
                  <a:pt x="12" y="12827"/>
                  <a:pt x="11" y="12896"/>
                </a:cubicBezTo>
                <a:cubicBezTo>
                  <a:pt x="10" y="12989"/>
                  <a:pt x="21" y="13033"/>
                  <a:pt x="36" y="12995"/>
                </a:cubicBezTo>
                <a:cubicBezTo>
                  <a:pt x="52" y="12957"/>
                  <a:pt x="53" y="12881"/>
                  <a:pt x="39" y="12827"/>
                </a:cubicBezTo>
                <a:cubicBezTo>
                  <a:pt x="35" y="12813"/>
                  <a:pt x="32" y="12805"/>
                  <a:pt x="29" y="12802"/>
                </a:cubicBezTo>
                <a:close/>
                <a:moveTo>
                  <a:pt x="29" y="13139"/>
                </a:moveTo>
                <a:cubicBezTo>
                  <a:pt x="19" y="13134"/>
                  <a:pt x="13" y="13179"/>
                  <a:pt x="13" y="13260"/>
                </a:cubicBezTo>
                <a:cubicBezTo>
                  <a:pt x="13" y="13367"/>
                  <a:pt x="25" y="13411"/>
                  <a:pt x="39" y="13358"/>
                </a:cubicBezTo>
                <a:cubicBezTo>
                  <a:pt x="53" y="13304"/>
                  <a:pt x="53" y="13216"/>
                  <a:pt x="39" y="13162"/>
                </a:cubicBezTo>
                <a:cubicBezTo>
                  <a:pt x="35" y="13148"/>
                  <a:pt x="32" y="13141"/>
                  <a:pt x="29" y="13139"/>
                </a:cubicBezTo>
                <a:close/>
                <a:moveTo>
                  <a:pt x="29" y="13530"/>
                </a:moveTo>
                <a:cubicBezTo>
                  <a:pt x="19" y="13520"/>
                  <a:pt x="12" y="13554"/>
                  <a:pt x="11" y="13623"/>
                </a:cubicBezTo>
                <a:cubicBezTo>
                  <a:pt x="10" y="13716"/>
                  <a:pt x="21" y="13761"/>
                  <a:pt x="36" y="13723"/>
                </a:cubicBezTo>
                <a:cubicBezTo>
                  <a:pt x="52" y="13685"/>
                  <a:pt x="53" y="13609"/>
                  <a:pt x="39" y="13555"/>
                </a:cubicBezTo>
                <a:cubicBezTo>
                  <a:pt x="35" y="13541"/>
                  <a:pt x="32" y="13533"/>
                  <a:pt x="29" y="13530"/>
                </a:cubicBezTo>
                <a:close/>
                <a:moveTo>
                  <a:pt x="29" y="13867"/>
                </a:moveTo>
                <a:cubicBezTo>
                  <a:pt x="19" y="13862"/>
                  <a:pt x="13" y="13907"/>
                  <a:pt x="13" y="13988"/>
                </a:cubicBezTo>
                <a:cubicBezTo>
                  <a:pt x="13" y="14095"/>
                  <a:pt x="25" y="14139"/>
                  <a:pt x="39" y="14086"/>
                </a:cubicBezTo>
                <a:cubicBezTo>
                  <a:pt x="53" y="14032"/>
                  <a:pt x="53" y="13944"/>
                  <a:pt x="39" y="13890"/>
                </a:cubicBezTo>
                <a:cubicBezTo>
                  <a:pt x="35" y="13876"/>
                  <a:pt x="32" y="13869"/>
                  <a:pt x="29" y="13867"/>
                </a:cubicBezTo>
                <a:close/>
                <a:moveTo>
                  <a:pt x="29" y="14257"/>
                </a:moveTo>
                <a:cubicBezTo>
                  <a:pt x="19" y="14247"/>
                  <a:pt x="12" y="14282"/>
                  <a:pt x="11" y="14351"/>
                </a:cubicBezTo>
                <a:cubicBezTo>
                  <a:pt x="10" y="14444"/>
                  <a:pt x="21" y="14489"/>
                  <a:pt x="36" y="14451"/>
                </a:cubicBezTo>
                <a:cubicBezTo>
                  <a:pt x="52" y="14413"/>
                  <a:pt x="53" y="14337"/>
                  <a:pt x="39" y="14283"/>
                </a:cubicBezTo>
                <a:cubicBezTo>
                  <a:pt x="35" y="14269"/>
                  <a:pt x="32" y="14260"/>
                  <a:pt x="29" y="14257"/>
                </a:cubicBezTo>
                <a:close/>
                <a:moveTo>
                  <a:pt x="29" y="14593"/>
                </a:moveTo>
                <a:cubicBezTo>
                  <a:pt x="19" y="14583"/>
                  <a:pt x="12" y="14618"/>
                  <a:pt x="11" y="14687"/>
                </a:cubicBezTo>
                <a:cubicBezTo>
                  <a:pt x="10" y="14779"/>
                  <a:pt x="21" y="14824"/>
                  <a:pt x="36" y="14786"/>
                </a:cubicBezTo>
                <a:cubicBezTo>
                  <a:pt x="52" y="14748"/>
                  <a:pt x="53" y="14672"/>
                  <a:pt x="39" y="14618"/>
                </a:cubicBezTo>
                <a:cubicBezTo>
                  <a:pt x="35" y="14604"/>
                  <a:pt x="32" y="14596"/>
                  <a:pt x="29" y="14593"/>
                </a:cubicBezTo>
                <a:close/>
                <a:moveTo>
                  <a:pt x="29" y="14930"/>
                </a:moveTo>
                <a:cubicBezTo>
                  <a:pt x="19" y="14925"/>
                  <a:pt x="13" y="14970"/>
                  <a:pt x="13" y="15051"/>
                </a:cubicBezTo>
                <a:cubicBezTo>
                  <a:pt x="13" y="15158"/>
                  <a:pt x="25" y="15203"/>
                  <a:pt x="39" y="15149"/>
                </a:cubicBezTo>
                <a:cubicBezTo>
                  <a:pt x="53" y="15096"/>
                  <a:pt x="53" y="15007"/>
                  <a:pt x="39" y="14953"/>
                </a:cubicBezTo>
                <a:cubicBezTo>
                  <a:pt x="35" y="14939"/>
                  <a:pt x="32" y="14932"/>
                  <a:pt x="29" y="14930"/>
                </a:cubicBezTo>
                <a:close/>
                <a:moveTo>
                  <a:pt x="29" y="15321"/>
                </a:moveTo>
                <a:cubicBezTo>
                  <a:pt x="19" y="15311"/>
                  <a:pt x="12" y="15346"/>
                  <a:pt x="11" y="15415"/>
                </a:cubicBezTo>
                <a:cubicBezTo>
                  <a:pt x="10" y="15507"/>
                  <a:pt x="21" y="15552"/>
                  <a:pt x="36" y="15514"/>
                </a:cubicBezTo>
                <a:cubicBezTo>
                  <a:pt x="52" y="15476"/>
                  <a:pt x="53" y="15400"/>
                  <a:pt x="39" y="15346"/>
                </a:cubicBezTo>
                <a:cubicBezTo>
                  <a:pt x="35" y="15332"/>
                  <a:pt x="32" y="15324"/>
                  <a:pt x="29" y="15321"/>
                </a:cubicBezTo>
                <a:close/>
                <a:moveTo>
                  <a:pt x="29" y="15658"/>
                </a:moveTo>
                <a:cubicBezTo>
                  <a:pt x="19" y="15653"/>
                  <a:pt x="13" y="15698"/>
                  <a:pt x="13" y="15779"/>
                </a:cubicBezTo>
                <a:cubicBezTo>
                  <a:pt x="13" y="15886"/>
                  <a:pt x="25" y="15930"/>
                  <a:pt x="39" y="15876"/>
                </a:cubicBezTo>
                <a:cubicBezTo>
                  <a:pt x="53" y="15823"/>
                  <a:pt x="53" y="15735"/>
                  <a:pt x="39" y="15681"/>
                </a:cubicBezTo>
                <a:cubicBezTo>
                  <a:pt x="35" y="15667"/>
                  <a:pt x="32" y="15660"/>
                  <a:pt x="29" y="15658"/>
                </a:cubicBezTo>
                <a:close/>
                <a:moveTo>
                  <a:pt x="29" y="16049"/>
                </a:moveTo>
                <a:cubicBezTo>
                  <a:pt x="19" y="16039"/>
                  <a:pt x="12" y="16073"/>
                  <a:pt x="11" y="16142"/>
                </a:cubicBezTo>
                <a:cubicBezTo>
                  <a:pt x="10" y="16235"/>
                  <a:pt x="21" y="16280"/>
                  <a:pt x="36" y="16242"/>
                </a:cubicBezTo>
                <a:cubicBezTo>
                  <a:pt x="52" y="16204"/>
                  <a:pt x="53" y="16128"/>
                  <a:pt x="39" y="16074"/>
                </a:cubicBezTo>
                <a:cubicBezTo>
                  <a:pt x="35" y="16060"/>
                  <a:pt x="32" y="16052"/>
                  <a:pt x="29" y="16049"/>
                </a:cubicBezTo>
                <a:close/>
                <a:moveTo>
                  <a:pt x="32" y="16450"/>
                </a:moveTo>
                <a:cubicBezTo>
                  <a:pt x="24" y="16441"/>
                  <a:pt x="18" y="16525"/>
                  <a:pt x="18" y="16675"/>
                </a:cubicBezTo>
                <a:cubicBezTo>
                  <a:pt x="18" y="16875"/>
                  <a:pt x="28" y="16956"/>
                  <a:pt x="41" y="16856"/>
                </a:cubicBezTo>
                <a:cubicBezTo>
                  <a:pt x="53" y="16756"/>
                  <a:pt x="53" y="16592"/>
                  <a:pt x="41" y="16492"/>
                </a:cubicBezTo>
                <a:cubicBezTo>
                  <a:pt x="38" y="16467"/>
                  <a:pt x="35" y="16454"/>
                  <a:pt x="32" y="16450"/>
                </a:cubicBezTo>
                <a:close/>
                <a:moveTo>
                  <a:pt x="29" y="17112"/>
                </a:moveTo>
                <a:cubicBezTo>
                  <a:pt x="19" y="17102"/>
                  <a:pt x="12" y="17137"/>
                  <a:pt x="11" y="17206"/>
                </a:cubicBezTo>
                <a:cubicBezTo>
                  <a:pt x="10" y="17298"/>
                  <a:pt x="21" y="17343"/>
                  <a:pt x="36" y="17305"/>
                </a:cubicBezTo>
                <a:cubicBezTo>
                  <a:pt x="52" y="17267"/>
                  <a:pt x="53" y="17191"/>
                  <a:pt x="39" y="17137"/>
                </a:cubicBezTo>
                <a:cubicBezTo>
                  <a:pt x="35" y="17123"/>
                  <a:pt x="32" y="17115"/>
                  <a:pt x="29" y="17112"/>
                </a:cubicBezTo>
                <a:close/>
                <a:moveTo>
                  <a:pt x="29" y="17449"/>
                </a:moveTo>
                <a:cubicBezTo>
                  <a:pt x="19" y="17444"/>
                  <a:pt x="13" y="17489"/>
                  <a:pt x="13" y="17570"/>
                </a:cubicBezTo>
                <a:cubicBezTo>
                  <a:pt x="13" y="17677"/>
                  <a:pt x="25" y="17721"/>
                  <a:pt x="39" y="17667"/>
                </a:cubicBezTo>
                <a:cubicBezTo>
                  <a:pt x="53" y="17614"/>
                  <a:pt x="53" y="17526"/>
                  <a:pt x="39" y="17472"/>
                </a:cubicBezTo>
                <a:cubicBezTo>
                  <a:pt x="35" y="17458"/>
                  <a:pt x="32" y="17451"/>
                  <a:pt x="29" y="17449"/>
                </a:cubicBezTo>
                <a:close/>
                <a:moveTo>
                  <a:pt x="29" y="17840"/>
                </a:moveTo>
                <a:cubicBezTo>
                  <a:pt x="19" y="17830"/>
                  <a:pt x="12" y="17865"/>
                  <a:pt x="11" y="17934"/>
                </a:cubicBezTo>
                <a:cubicBezTo>
                  <a:pt x="10" y="18026"/>
                  <a:pt x="21" y="18071"/>
                  <a:pt x="36" y="18033"/>
                </a:cubicBezTo>
                <a:cubicBezTo>
                  <a:pt x="52" y="17995"/>
                  <a:pt x="53" y="17919"/>
                  <a:pt x="39" y="17865"/>
                </a:cubicBezTo>
                <a:cubicBezTo>
                  <a:pt x="35" y="17851"/>
                  <a:pt x="32" y="17843"/>
                  <a:pt x="29" y="17840"/>
                </a:cubicBezTo>
                <a:close/>
                <a:moveTo>
                  <a:pt x="29" y="18177"/>
                </a:moveTo>
                <a:cubicBezTo>
                  <a:pt x="19" y="18172"/>
                  <a:pt x="13" y="18217"/>
                  <a:pt x="13" y="18298"/>
                </a:cubicBezTo>
                <a:cubicBezTo>
                  <a:pt x="13" y="18405"/>
                  <a:pt x="25" y="18449"/>
                  <a:pt x="39" y="18395"/>
                </a:cubicBezTo>
                <a:cubicBezTo>
                  <a:pt x="53" y="18342"/>
                  <a:pt x="53" y="18254"/>
                  <a:pt x="39" y="18200"/>
                </a:cubicBezTo>
                <a:cubicBezTo>
                  <a:pt x="35" y="18186"/>
                  <a:pt x="32" y="18179"/>
                  <a:pt x="29" y="18177"/>
                </a:cubicBezTo>
                <a:close/>
                <a:moveTo>
                  <a:pt x="29" y="18567"/>
                </a:moveTo>
                <a:cubicBezTo>
                  <a:pt x="19" y="18557"/>
                  <a:pt x="12" y="18592"/>
                  <a:pt x="11" y="18661"/>
                </a:cubicBezTo>
                <a:cubicBezTo>
                  <a:pt x="10" y="18754"/>
                  <a:pt x="21" y="18799"/>
                  <a:pt x="36" y="18761"/>
                </a:cubicBezTo>
                <a:cubicBezTo>
                  <a:pt x="52" y="18723"/>
                  <a:pt x="53" y="18647"/>
                  <a:pt x="39" y="18593"/>
                </a:cubicBezTo>
                <a:cubicBezTo>
                  <a:pt x="35" y="18579"/>
                  <a:pt x="32" y="18570"/>
                  <a:pt x="29" y="18567"/>
                </a:cubicBezTo>
                <a:close/>
                <a:moveTo>
                  <a:pt x="32" y="18969"/>
                </a:moveTo>
                <a:cubicBezTo>
                  <a:pt x="24" y="18960"/>
                  <a:pt x="18" y="19043"/>
                  <a:pt x="18" y="19193"/>
                </a:cubicBezTo>
                <a:cubicBezTo>
                  <a:pt x="18" y="19393"/>
                  <a:pt x="28" y="19475"/>
                  <a:pt x="41" y="19375"/>
                </a:cubicBezTo>
                <a:cubicBezTo>
                  <a:pt x="53" y="19275"/>
                  <a:pt x="53" y="19111"/>
                  <a:pt x="41" y="19011"/>
                </a:cubicBezTo>
                <a:cubicBezTo>
                  <a:pt x="38" y="18986"/>
                  <a:pt x="35" y="18973"/>
                  <a:pt x="32" y="18969"/>
                </a:cubicBezTo>
                <a:close/>
                <a:moveTo>
                  <a:pt x="29" y="19631"/>
                </a:moveTo>
                <a:cubicBezTo>
                  <a:pt x="19" y="19621"/>
                  <a:pt x="12" y="19656"/>
                  <a:pt x="11" y="19725"/>
                </a:cubicBezTo>
                <a:cubicBezTo>
                  <a:pt x="10" y="19817"/>
                  <a:pt x="21" y="19862"/>
                  <a:pt x="36" y="19824"/>
                </a:cubicBezTo>
                <a:cubicBezTo>
                  <a:pt x="52" y="19786"/>
                  <a:pt x="53" y="19710"/>
                  <a:pt x="39" y="19656"/>
                </a:cubicBezTo>
                <a:cubicBezTo>
                  <a:pt x="35" y="19642"/>
                  <a:pt x="32" y="19634"/>
                  <a:pt x="29" y="19631"/>
                </a:cubicBezTo>
                <a:close/>
                <a:moveTo>
                  <a:pt x="29" y="19968"/>
                </a:moveTo>
                <a:cubicBezTo>
                  <a:pt x="19" y="19963"/>
                  <a:pt x="13" y="20008"/>
                  <a:pt x="13" y="20089"/>
                </a:cubicBezTo>
                <a:cubicBezTo>
                  <a:pt x="13" y="20196"/>
                  <a:pt x="25" y="20240"/>
                  <a:pt x="39" y="20186"/>
                </a:cubicBezTo>
                <a:cubicBezTo>
                  <a:pt x="53" y="20133"/>
                  <a:pt x="53" y="20045"/>
                  <a:pt x="39" y="19991"/>
                </a:cubicBezTo>
                <a:cubicBezTo>
                  <a:pt x="35" y="19977"/>
                  <a:pt x="32" y="19970"/>
                  <a:pt x="29" y="19968"/>
                </a:cubicBezTo>
                <a:close/>
                <a:moveTo>
                  <a:pt x="29" y="20359"/>
                </a:moveTo>
                <a:cubicBezTo>
                  <a:pt x="19" y="20349"/>
                  <a:pt x="12" y="20383"/>
                  <a:pt x="11" y="20452"/>
                </a:cubicBezTo>
                <a:cubicBezTo>
                  <a:pt x="10" y="20545"/>
                  <a:pt x="21" y="20590"/>
                  <a:pt x="36" y="20552"/>
                </a:cubicBezTo>
                <a:cubicBezTo>
                  <a:pt x="52" y="20514"/>
                  <a:pt x="53" y="20438"/>
                  <a:pt x="39" y="20384"/>
                </a:cubicBezTo>
                <a:cubicBezTo>
                  <a:pt x="35" y="20370"/>
                  <a:pt x="32" y="20362"/>
                  <a:pt x="29" y="20359"/>
                </a:cubicBezTo>
                <a:close/>
                <a:moveTo>
                  <a:pt x="29" y="20695"/>
                </a:moveTo>
                <a:cubicBezTo>
                  <a:pt x="19" y="20690"/>
                  <a:pt x="13" y="20736"/>
                  <a:pt x="13" y="20817"/>
                </a:cubicBezTo>
                <a:cubicBezTo>
                  <a:pt x="13" y="20924"/>
                  <a:pt x="25" y="20968"/>
                  <a:pt x="39" y="20914"/>
                </a:cubicBezTo>
                <a:cubicBezTo>
                  <a:pt x="53" y="20861"/>
                  <a:pt x="53" y="20773"/>
                  <a:pt x="39" y="20719"/>
                </a:cubicBezTo>
                <a:cubicBezTo>
                  <a:pt x="35" y="20705"/>
                  <a:pt x="32" y="20697"/>
                  <a:pt x="29" y="20695"/>
                </a:cubicBezTo>
                <a:close/>
                <a:moveTo>
                  <a:pt x="29" y="21086"/>
                </a:moveTo>
                <a:cubicBezTo>
                  <a:pt x="19" y="21076"/>
                  <a:pt x="12" y="21111"/>
                  <a:pt x="11" y="21180"/>
                </a:cubicBezTo>
                <a:cubicBezTo>
                  <a:pt x="10" y="21273"/>
                  <a:pt x="21" y="21317"/>
                  <a:pt x="36" y="21279"/>
                </a:cubicBezTo>
                <a:cubicBezTo>
                  <a:pt x="52" y="21241"/>
                  <a:pt x="53" y="21165"/>
                  <a:pt x="39" y="21111"/>
                </a:cubicBezTo>
                <a:cubicBezTo>
                  <a:pt x="35" y="21097"/>
                  <a:pt x="32" y="21089"/>
                  <a:pt x="29" y="2108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6" name="'L, C, G' Heart Stained Glass _ no background.jpeg" descr="'L, C, G' Heart Stained Glass _ no backgroun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81301" y="575109"/>
            <a:ext cx="2360797" cy="2360797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o explore further"/>
          <p:cNvSpPr txBox="1"/>
          <p:nvPr>
            <p:ph type="title" idx="4294967295"/>
          </p:nvPr>
        </p:nvSpPr>
        <p:spPr>
          <a:xfrm>
            <a:off x="2912317" y="1037865"/>
            <a:ext cx="10477501" cy="1435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781C5"/>
                </a:solidFill>
              </a:defRPr>
            </a:lvl1pPr>
          </a:lstStyle>
          <a:p>
            <a:pPr/>
            <a:r>
              <a:t>To explore further</a:t>
            </a:r>
          </a:p>
        </p:txBody>
      </p:sp>
      <p:sp>
        <p:nvSpPr>
          <p:cNvPr id="168" name="Easy to read, accessible, personable, not intimidating, great quotes, well organised, well explained. Does what it says it does. I wish I had had this book when I first became a Christian. It would have made a big difference to my journey.’…"/>
          <p:cNvSpPr/>
          <p:nvPr/>
        </p:nvSpPr>
        <p:spPr>
          <a:xfrm>
            <a:off x="753623" y="2355088"/>
            <a:ext cx="15286790" cy="11187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" y="0"/>
                </a:moveTo>
                <a:lnTo>
                  <a:pt x="21600" y="36"/>
                </a:lnTo>
                <a:lnTo>
                  <a:pt x="21538" y="21600"/>
                </a:lnTo>
                <a:lnTo>
                  <a:pt x="12266" y="21508"/>
                </a:lnTo>
                <a:lnTo>
                  <a:pt x="9679" y="14391"/>
                </a:lnTo>
                <a:lnTo>
                  <a:pt x="8115" y="14065"/>
                </a:lnTo>
                <a:lnTo>
                  <a:pt x="6550" y="13739"/>
                </a:lnTo>
                <a:cubicBezTo>
                  <a:pt x="6390" y="13513"/>
                  <a:pt x="6217" y="13304"/>
                  <a:pt x="6033" y="13115"/>
                </a:cubicBezTo>
                <a:cubicBezTo>
                  <a:pt x="5218" y="12277"/>
                  <a:pt x="4216" y="11849"/>
                  <a:pt x="3195" y="11902"/>
                </a:cubicBezTo>
                <a:lnTo>
                  <a:pt x="2969" y="10711"/>
                </a:lnTo>
                <a:lnTo>
                  <a:pt x="0" y="10718"/>
                </a:lnTo>
                <a:lnTo>
                  <a:pt x="3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defRPr i="1" sz="4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algn="l">
              <a:defRPr i="1" sz="4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Easy to read, accessible, personable, not intimidating, great quotes, well organised, well explained. Does what it says it does. I wish I had had this book when I first became a Christian. It would have made a big difference to my journey.’ </a:t>
            </a: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Rev John Alessi, Vicar of St Pauls, Longton, Stoke-on-Trent </a:t>
            </a: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i="1"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i="1"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Can I have some more copies? I want to give them to all my friends.’ </a:t>
            </a: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Caroline Markham, Worship Leader</a:t>
            </a:r>
          </a:p>
        </p:txBody>
      </p:sp>
      <p:pic>
        <p:nvPicPr>
          <p:cNvPr id="169" name="church uncorked loved called gifted.jpg" descr="church uncorked loved called gifted.jpg"/>
          <p:cNvPicPr>
            <a:picLocks noChangeAspect="1"/>
          </p:cNvPicPr>
          <p:nvPr/>
        </p:nvPicPr>
        <p:blipFill>
          <a:blip r:embed="rId2">
            <a:extLst/>
          </a:blip>
          <a:srcRect l="48606" t="11752" r="7439" b="4140"/>
          <a:stretch>
            <a:fillRect/>
          </a:stretch>
        </p:blipFill>
        <p:spPr>
          <a:xfrm>
            <a:off x="15934441" y="2994402"/>
            <a:ext cx="6904346" cy="9908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593" fill="norm" stroke="1" extrusionOk="0">
                <a:moveTo>
                  <a:pt x="2913" y="0"/>
                </a:moveTo>
                <a:cubicBezTo>
                  <a:pt x="2822" y="0"/>
                  <a:pt x="2744" y="2"/>
                  <a:pt x="2677" y="5"/>
                </a:cubicBezTo>
                <a:cubicBezTo>
                  <a:pt x="2649" y="7"/>
                  <a:pt x="2625" y="9"/>
                  <a:pt x="2600" y="11"/>
                </a:cubicBezTo>
                <a:cubicBezTo>
                  <a:pt x="2216" y="50"/>
                  <a:pt x="2233" y="192"/>
                  <a:pt x="2186" y="765"/>
                </a:cubicBezTo>
                <a:cubicBezTo>
                  <a:pt x="2179" y="847"/>
                  <a:pt x="2169" y="923"/>
                  <a:pt x="2160" y="1015"/>
                </a:cubicBezTo>
                <a:cubicBezTo>
                  <a:pt x="2163" y="1304"/>
                  <a:pt x="2111" y="1839"/>
                  <a:pt x="2000" y="2732"/>
                </a:cubicBezTo>
                <a:cubicBezTo>
                  <a:pt x="1871" y="3777"/>
                  <a:pt x="1492" y="7011"/>
                  <a:pt x="1158" y="9918"/>
                </a:cubicBezTo>
                <a:cubicBezTo>
                  <a:pt x="851" y="12588"/>
                  <a:pt x="643" y="14234"/>
                  <a:pt x="482" y="15247"/>
                </a:cubicBezTo>
                <a:cubicBezTo>
                  <a:pt x="435" y="16137"/>
                  <a:pt x="257" y="17703"/>
                  <a:pt x="148" y="17898"/>
                </a:cubicBezTo>
                <a:cubicBezTo>
                  <a:pt x="145" y="17920"/>
                  <a:pt x="145" y="17936"/>
                  <a:pt x="142" y="17957"/>
                </a:cubicBezTo>
                <a:cubicBezTo>
                  <a:pt x="148" y="18079"/>
                  <a:pt x="142" y="18241"/>
                  <a:pt x="123" y="18421"/>
                </a:cubicBezTo>
                <a:cubicBezTo>
                  <a:pt x="137" y="18534"/>
                  <a:pt x="130" y="18637"/>
                  <a:pt x="101" y="18670"/>
                </a:cubicBezTo>
                <a:cubicBezTo>
                  <a:pt x="96" y="18675"/>
                  <a:pt x="91" y="18691"/>
                  <a:pt x="86" y="18703"/>
                </a:cubicBezTo>
                <a:cubicBezTo>
                  <a:pt x="67" y="18827"/>
                  <a:pt x="50" y="18925"/>
                  <a:pt x="31" y="18988"/>
                </a:cubicBezTo>
                <a:cubicBezTo>
                  <a:pt x="26" y="19039"/>
                  <a:pt x="22" y="19093"/>
                  <a:pt x="21" y="19147"/>
                </a:cubicBezTo>
                <a:cubicBezTo>
                  <a:pt x="19" y="19207"/>
                  <a:pt x="15" y="19261"/>
                  <a:pt x="11" y="19310"/>
                </a:cubicBezTo>
                <a:cubicBezTo>
                  <a:pt x="66" y="19361"/>
                  <a:pt x="65" y="19437"/>
                  <a:pt x="29" y="19603"/>
                </a:cubicBezTo>
                <a:cubicBezTo>
                  <a:pt x="1" y="19737"/>
                  <a:pt x="-12" y="19807"/>
                  <a:pt x="13" y="19849"/>
                </a:cubicBezTo>
                <a:cubicBezTo>
                  <a:pt x="45" y="19874"/>
                  <a:pt x="91" y="19894"/>
                  <a:pt x="148" y="19911"/>
                </a:cubicBezTo>
                <a:cubicBezTo>
                  <a:pt x="149" y="19911"/>
                  <a:pt x="150" y="19911"/>
                  <a:pt x="151" y="19912"/>
                </a:cubicBezTo>
                <a:cubicBezTo>
                  <a:pt x="174" y="19916"/>
                  <a:pt x="200" y="19920"/>
                  <a:pt x="231" y="19925"/>
                </a:cubicBezTo>
                <a:cubicBezTo>
                  <a:pt x="647" y="19985"/>
                  <a:pt x="4037" y="20263"/>
                  <a:pt x="7872" y="20553"/>
                </a:cubicBezTo>
                <a:cubicBezTo>
                  <a:pt x="11533" y="20830"/>
                  <a:pt x="16609" y="21245"/>
                  <a:pt x="19185" y="21478"/>
                </a:cubicBezTo>
                <a:cubicBezTo>
                  <a:pt x="19987" y="21550"/>
                  <a:pt x="20647" y="21600"/>
                  <a:pt x="20691" y="21592"/>
                </a:cubicBezTo>
                <a:cubicBezTo>
                  <a:pt x="20698" y="21579"/>
                  <a:pt x="20704" y="21545"/>
                  <a:pt x="20711" y="21480"/>
                </a:cubicBezTo>
                <a:cubicBezTo>
                  <a:pt x="20714" y="21440"/>
                  <a:pt x="20717" y="21436"/>
                  <a:pt x="20721" y="21358"/>
                </a:cubicBezTo>
                <a:cubicBezTo>
                  <a:pt x="20778" y="20305"/>
                  <a:pt x="20929" y="15849"/>
                  <a:pt x="21073" y="10841"/>
                </a:cubicBezTo>
                <a:cubicBezTo>
                  <a:pt x="21178" y="7229"/>
                  <a:pt x="21222" y="6467"/>
                  <a:pt x="21332" y="6409"/>
                </a:cubicBezTo>
                <a:cubicBezTo>
                  <a:pt x="21561" y="6289"/>
                  <a:pt x="21588" y="6138"/>
                  <a:pt x="21394" y="6053"/>
                </a:cubicBezTo>
                <a:cubicBezTo>
                  <a:pt x="21217" y="5976"/>
                  <a:pt x="21214" y="5908"/>
                  <a:pt x="21275" y="3990"/>
                </a:cubicBezTo>
                <a:cubicBezTo>
                  <a:pt x="21280" y="3836"/>
                  <a:pt x="21286" y="3698"/>
                  <a:pt x="21292" y="3553"/>
                </a:cubicBezTo>
                <a:cubicBezTo>
                  <a:pt x="21292" y="2914"/>
                  <a:pt x="21299" y="2237"/>
                  <a:pt x="21318" y="1740"/>
                </a:cubicBezTo>
                <a:cubicBezTo>
                  <a:pt x="21307" y="1644"/>
                  <a:pt x="21299" y="1519"/>
                  <a:pt x="21291" y="1359"/>
                </a:cubicBezTo>
                <a:lnTo>
                  <a:pt x="21266" y="844"/>
                </a:lnTo>
                <a:lnTo>
                  <a:pt x="20749" y="816"/>
                </a:lnTo>
                <a:cubicBezTo>
                  <a:pt x="20588" y="808"/>
                  <a:pt x="20424" y="795"/>
                  <a:pt x="20294" y="782"/>
                </a:cubicBezTo>
                <a:cubicBezTo>
                  <a:pt x="20168" y="776"/>
                  <a:pt x="20031" y="768"/>
                  <a:pt x="19893" y="760"/>
                </a:cubicBezTo>
                <a:cubicBezTo>
                  <a:pt x="19885" y="764"/>
                  <a:pt x="19877" y="768"/>
                  <a:pt x="19872" y="773"/>
                </a:cubicBezTo>
                <a:cubicBezTo>
                  <a:pt x="19846" y="803"/>
                  <a:pt x="19684" y="819"/>
                  <a:pt x="19512" y="810"/>
                </a:cubicBezTo>
                <a:cubicBezTo>
                  <a:pt x="19340" y="800"/>
                  <a:pt x="18797" y="776"/>
                  <a:pt x="18306" y="757"/>
                </a:cubicBezTo>
                <a:cubicBezTo>
                  <a:pt x="17815" y="738"/>
                  <a:pt x="17264" y="705"/>
                  <a:pt x="17083" y="683"/>
                </a:cubicBezTo>
                <a:cubicBezTo>
                  <a:pt x="16902" y="662"/>
                  <a:pt x="16458" y="633"/>
                  <a:pt x="16096" y="620"/>
                </a:cubicBezTo>
                <a:cubicBezTo>
                  <a:pt x="15734" y="607"/>
                  <a:pt x="15312" y="585"/>
                  <a:pt x="15157" y="573"/>
                </a:cubicBezTo>
                <a:cubicBezTo>
                  <a:pt x="14266" y="499"/>
                  <a:pt x="13471" y="444"/>
                  <a:pt x="13072" y="428"/>
                </a:cubicBezTo>
                <a:cubicBezTo>
                  <a:pt x="12823" y="418"/>
                  <a:pt x="12196" y="379"/>
                  <a:pt x="11679" y="341"/>
                </a:cubicBezTo>
                <a:cubicBezTo>
                  <a:pt x="11162" y="303"/>
                  <a:pt x="10351" y="271"/>
                  <a:pt x="9876" y="269"/>
                </a:cubicBezTo>
                <a:cubicBezTo>
                  <a:pt x="9402" y="267"/>
                  <a:pt x="8915" y="240"/>
                  <a:pt x="8795" y="209"/>
                </a:cubicBezTo>
                <a:cubicBezTo>
                  <a:pt x="8575" y="152"/>
                  <a:pt x="7436" y="108"/>
                  <a:pt x="4147" y="28"/>
                </a:cubicBezTo>
                <a:cubicBezTo>
                  <a:pt x="3580" y="14"/>
                  <a:pt x="3188" y="0"/>
                  <a:pt x="2913" y="0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It doesn’t count if it doesn’t fit with my church’s vision"/>
          <p:cNvSpPr txBox="1"/>
          <p:nvPr/>
        </p:nvSpPr>
        <p:spPr>
          <a:xfrm>
            <a:off x="16790767" y="8356198"/>
            <a:ext cx="7118790" cy="2545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It doesn’t count if it doesn’t fit with my church’s vision</a:t>
            </a:r>
          </a:p>
        </p:txBody>
      </p:sp>
      <p:pic>
        <p:nvPicPr>
          <p:cNvPr id="3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321" y="2870200"/>
            <a:ext cx="15240001" cy="797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We have no choice in God’s plan"/>
          <p:cNvSpPr txBox="1"/>
          <p:nvPr/>
        </p:nvSpPr>
        <p:spPr>
          <a:xfrm>
            <a:off x="16713764" y="9373802"/>
            <a:ext cx="7118790" cy="179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We have no choice in God’s plan</a:t>
            </a:r>
          </a:p>
        </p:txBody>
      </p:sp>
      <p:pic>
        <p:nvPicPr>
          <p:cNvPr id="388" name="redd-zzJmsPVg-9g-unsplash.jpg" descr="redd-zzJmsPVg-9g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2566" y="2558039"/>
            <a:ext cx="15284221" cy="8599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If you take a wrong turn, you’ll miss out on God’s best for you"/>
          <p:cNvSpPr txBox="1"/>
          <p:nvPr/>
        </p:nvSpPr>
        <p:spPr>
          <a:xfrm>
            <a:off x="15918076" y="8895213"/>
            <a:ext cx="7118790" cy="2545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If you take a wrong turn, you’ll miss out on God’s best for you</a:t>
            </a:r>
          </a:p>
        </p:txBody>
      </p:sp>
      <p:pic>
        <p:nvPicPr>
          <p:cNvPr id="391" name="image12.jpg" descr="image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2260" y="2281039"/>
            <a:ext cx="13761360" cy="9153964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It can’t possibly be God’s calling if you’re having fun"/>
          <p:cNvSpPr txBox="1"/>
          <p:nvPr/>
        </p:nvSpPr>
        <p:spPr>
          <a:xfrm>
            <a:off x="15918076" y="8895213"/>
            <a:ext cx="7118790" cy="2545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It can’t possibly be God’s calling if you’re having fun</a:t>
            </a:r>
          </a:p>
        </p:txBody>
      </p:sp>
      <p:pic>
        <p:nvPicPr>
          <p:cNvPr id="394" name="image14.jpg" descr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4611" y="1357297"/>
            <a:ext cx="8871965" cy="11001237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It’s too late. I’ve missed God’s call. He won’t use me now."/>
          <p:cNvSpPr txBox="1"/>
          <p:nvPr/>
        </p:nvSpPr>
        <p:spPr>
          <a:xfrm>
            <a:off x="15892409" y="8227861"/>
            <a:ext cx="7118790" cy="2545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It’s too late. I’ve missed God’s call. He won’t use me now.</a:t>
            </a:r>
          </a:p>
        </p:txBody>
      </p:sp>
      <p:pic>
        <p:nvPicPr>
          <p:cNvPr id="397" name="image13.png" descr="image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0335" y="3036977"/>
            <a:ext cx="11935516" cy="7642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he need is the call"/>
          <p:cNvSpPr txBox="1"/>
          <p:nvPr/>
        </p:nvSpPr>
        <p:spPr>
          <a:xfrm>
            <a:off x="16097749" y="10057731"/>
            <a:ext cx="711878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The need is the call</a:t>
            </a:r>
          </a:p>
        </p:txBody>
      </p:sp>
      <p:pic>
        <p:nvPicPr>
          <p:cNvPr id="4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6491" y="1731628"/>
            <a:ext cx="14125989" cy="94338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What gives you life?"/>
          <p:cNvSpPr txBox="1"/>
          <p:nvPr>
            <p:ph type="title" idx="4294967295"/>
          </p:nvPr>
        </p:nvSpPr>
        <p:spPr>
          <a:xfrm>
            <a:off x="3514926" y="425930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What gives you life?</a:t>
            </a:r>
          </a:p>
        </p:txBody>
      </p:sp>
      <p:pic>
        <p:nvPicPr>
          <p:cNvPr id="403" name="andreasimage_03.jpg" descr="andreasimage_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2142" y="2091332"/>
            <a:ext cx="14666511" cy="95332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church uncorked loved called gifted.jpg" descr="church uncorked loved called gifted.jpg"/>
          <p:cNvPicPr>
            <a:picLocks noChangeAspect="1"/>
          </p:cNvPicPr>
          <p:nvPr/>
        </p:nvPicPr>
        <p:blipFill>
          <a:blip r:embed="rId2">
            <a:extLst/>
          </a:blip>
          <a:srcRect l="48552" t="11588" r="7445" b="4054"/>
          <a:stretch>
            <a:fillRect/>
          </a:stretch>
        </p:blipFill>
        <p:spPr>
          <a:xfrm>
            <a:off x="26657584" y="1430962"/>
            <a:ext cx="7795910" cy="11209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2318" y="0"/>
                </a:moveTo>
                <a:lnTo>
                  <a:pt x="2275" y="227"/>
                </a:lnTo>
                <a:lnTo>
                  <a:pt x="2275" y="230"/>
                </a:lnTo>
                <a:lnTo>
                  <a:pt x="2274" y="234"/>
                </a:lnTo>
                <a:cubicBezTo>
                  <a:pt x="2263" y="294"/>
                  <a:pt x="2246" y="357"/>
                  <a:pt x="2227" y="413"/>
                </a:cubicBezTo>
                <a:cubicBezTo>
                  <a:pt x="2225" y="417"/>
                  <a:pt x="2224" y="422"/>
                  <a:pt x="2222" y="426"/>
                </a:cubicBezTo>
                <a:cubicBezTo>
                  <a:pt x="2203" y="483"/>
                  <a:pt x="2182" y="530"/>
                  <a:pt x="2164" y="553"/>
                </a:cubicBezTo>
                <a:cubicBezTo>
                  <a:pt x="2154" y="566"/>
                  <a:pt x="2146" y="584"/>
                  <a:pt x="2140" y="604"/>
                </a:cubicBezTo>
                <a:cubicBezTo>
                  <a:pt x="2200" y="724"/>
                  <a:pt x="2229" y="887"/>
                  <a:pt x="2195" y="1036"/>
                </a:cubicBezTo>
                <a:cubicBezTo>
                  <a:pt x="2167" y="1159"/>
                  <a:pt x="2139" y="1326"/>
                  <a:pt x="2133" y="1409"/>
                </a:cubicBezTo>
                <a:cubicBezTo>
                  <a:pt x="2128" y="1491"/>
                  <a:pt x="2105" y="1580"/>
                  <a:pt x="2083" y="1607"/>
                </a:cubicBezTo>
                <a:cubicBezTo>
                  <a:pt x="2061" y="1633"/>
                  <a:pt x="2039" y="1851"/>
                  <a:pt x="2033" y="2092"/>
                </a:cubicBezTo>
                <a:cubicBezTo>
                  <a:pt x="2028" y="2333"/>
                  <a:pt x="2010" y="2546"/>
                  <a:pt x="1994" y="2564"/>
                </a:cubicBezTo>
                <a:cubicBezTo>
                  <a:pt x="1977" y="2583"/>
                  <a:pt x="1946" y="2849"/>
                  <a:pt x="1925" y="3155"/>
                </a:cubicBezTo>
                <a:cubicBezTo>
                  <a:pt x="1903" y="3462"/>
                  <a:pt x="1869" y="3731"/>
                  <a:pt x="1850" y="3753"/>
                </a:cubicBezTo>
                <a:cubicBezTo>
                  <a:pt x="1830" y="3775"/>
                  <a:pt x="1797" y="4125"/>
                  <a:pt x="1776" y="4532"/>
                </a:cubicBezTo>
                <a:cubicBezTo>
                  <a:pt x="1755" y="4939"/>
                  <a:pt x="1711" y="5336"/>
                  <a:pt x="1679" y="5415"/>
                </a:cubicBezTo>
                <a:cubicBezTo>
                  <a:pt x="1647" y="5495"/>
                  <a:pt x="1630" y="5638"/>
                  <a:pt x="1640" y="5733"/>
                </a:cubicBezTo>
                <a:cubicBezTo>
                  <a:pt x="1648" y="5807"/>
                  <a:pt x="1635" y="5885"/>
                  <a:pt x="1611" y="5932"/>
                </a:cubicBezTo>
                <a:cubicBezTo>
                  <a:pt x="1574" y="6346"/>
                  <a:pt x="1479" y="7165"/>
                  <a:pt x="1353" y="8216"/>
                </a:cubicBezTo>
                <a:cubicBezTo>
                  <a:pt x="1335" y="8558"/>
                  <a:pt x="1285" y="9054"/>
                  <a:pt x="1207" y="9613"/>
                </a:cubicBezTo>
                <a:cubicBezTo>
                  <a:pt x="1154" y="9990"/>
                  <a:pt x="633" y="14476"/>
                  <a:pt x="215" y="18165"/>
                </a:cubicBezTo>
                <a:cubicBezTo>
                  <a:pt x="153" y="18708"/>
                  <a:pt x="76" y="19321"/>
                  <a:pt x="43" y="19524"/>
                </a:cubicBezTo>
                <a:cubicBezTo>
                  <a:pt x="15" y="19701"/>
                  <a:pt x="-2" y="19848"/>
                  <a:pt x="0" y="19892"/>
                </a:cubicBezTo>
                <a:cubicBezTo>
                  <a:pt x="27" y="19913"/>
                  <a:pt x="82" y="19922"/>
                  <a:pt x="170" y="19934"/>
                </a:cubicBezTo>
                <a:cubicBezTo>
                  <a:pt x="631" y="19986"/>
                  <a:pt x="2135" y="20115"/>
                  <a:pt x="4180" y="20282"/>
                </a:cubicBezTo>
                <a:cubicBezTo>
                  <a:pt x="5471" y="20385"/>
                  <a:pt x="6948" y="20500"/>
                  <a:pt x="8737" y="20635"/>
                </a:cubicBezTo>
                <a:cubicBezTo>
                  <a:pt x="8810" y="20640"/>
                  <a:pt x="8902" y="20647"/>
                  <a:pt x="8977" y="20652"/>
                </a:cubicBezTo>
                <a:cubicBezTo>
                  <a:pt x="9124" y="20663"/>
                  <a:pt x="9354" y="20679"/>
                  <a:pt x="9412" y="20684"/>
                </a:cubicBezTo>
                <a:cubicBezTo>
                  <a:pt x="9682" y="20706"/>
                  <a:pt x="11522" y="20847"/>
                  <a:pt x="12040" y="20885"/>
                </a:cubicBezTo>
                <a:cubicBezTo>
                  <a:pt x="12216" y="20898"/>
                  <a:pt x="12583" y="20929"/>
                  <a:pt x="12857" y="20955"/>
                </a:cubicBezTo>
                <a:cubicBezTo>
                  <a:pt x="12857" y="20955"/>
                  <a:pt x="12857" y="20955"/>
                  <a:pt x="12858" y="20955"/>
                </a:cubicBezTo>
                <a:cubicBezTo>
                  <a:pt x="14685" y="21101"/>
                  <a:pt x="16416" y="21243"/>
                  <a:pt x="17368" y="21328"/>
                </a:cubicBezTo>
                <a:cubicBezTo>
                  <a:pt x="19049" y="21478"/>
                  <a:pt x="20540" y="21600"/>
                  <a:pt x="20687" y="21600"/>
                </a:cubicBezTo>
                <a:cubicBezTo>
                  <a:pt x="20785" y="21600"/>
                  <a:pt x="20822" y="21584"/>
                  <a:pt x="20845" y="21394"/>
                </a:cubicBezTo>
                <a:lnTo>
                  <a:pt x="20862" y="21076"/>
                </a:lnTo>
                <a:cubicBezTo>
                  <a:pt x="20864" y="21052"/>
                  <a:pt x="20865" y="21035"/>
                  <a:pt x="20867" y="21013"/>
                </a:cubicBezTo>
                <a:cubicBezTo>
                  <a:pt x="20872" y="20839"/>
                  <a:pt x="20879" y="20648"/>
                  <a:pt x="20884" y="20538"/>
                </a:cubicBezTo>
                <a:cubicBezTo>
                  <a:pt x="20891" y="20399"/>
                  <a:pt x="20914" y="19692"/>
                  <a:pt x="20936" y="19004"/>
                </a:cubicBezTo>
                <a:cubicBezTo>
                  <a:pt x="20953" y="18432"/>
                  <a:pt x="20976" y="17700"/>
                  <a:pt x="21003" y="16862"/>
                </a:cubicBezTo>
                <a:cubicBezTo>
                  <a:pt x="21003" y="16857"/>
                  <a:pt x="21003" y="16851"/>
                  <a:pt x="21003" y="16847"/>
                </a:cubicBezTo>
                <a:cubicBezTo>
                  <a:pt x="21009" y="16654"/>
                  <a:pt x="21014" y="16510"/>
                  <a:pt x="21021" y="16311"/>
                </a:cubicBezTo>
                <a:cubicBezTo>
                  <a:pt x="21080" y="14530"/>
                  <a:pt x="21163" y="11705"/>
                  <a:pt x="21205" y="10033"/>
                </a:cubicBezTo>
                <a:cubicBezTo>
                  <a:pt x="21302" y="6170"/>
                  <a:pt x="21282" y="6441"/>
                  <a:pt x="21441" y="6448"/>
                </a:cubicBezTo>
                <a:cubicBezTo>
                  <a:pt x="21495" y="6420"/>
                  <a:pt x="21534" y="6387"/>
                  <a:pt x="21560" y="6350"/>
                </a:cubicBezTo>
                <a:cubicBezTo>
                  <a:pt x="21547" y="6346"/>
                  <a:pt x="21535" y="6339"/>
                  <a:pt x="21526" y="6330"/>
                </a:cubicBezTo>
                <a:cubicBezTo>
                  <a:pt x="21503" y="6304"/>
                  <a:pt x="21516" y="6270"/>
                  <a:pt x="21553" y="6254"/>
                </a:cubicBezTo>
                <a:cubicBezTo>
                  <a:pt x="21567" y="6248"/>
                  <a:pt x="21582" y="6247"/>
                  <a:pt x="21598" y="6247"/>
                </a:cubicBezTo>
                <a:cubicBezTo>
                  <a:pt x="21598" y="6241"/>
                  <a:pt x="21597" y="6236"/>
                  <a:pt x="21597" y="6230"/>
                </a:cubicBezTo>
                <a:cubicBezTo>
                  <a:pt x="21586" y="6217"/>
                  <a:pt x="21584" y="6201"/>
                  <a:pt x="21589" y="6188"/>
                </a:cubicBezTo>
                <a:cubicBezTo>
                  <a:pt x="21574" y="6140"/>
                  <a:pt x="21541" y="6093"/>
                  <a:pt x="21485" y="6052"/>
                </a:cubicBezTo>
                <a:cubicBezTo>
                  <a:pt x="21422" y="6005"/>
                  <a:pt x="21386" y="5970"/>
                  <a:pt x="21367" y="5915"/>
                </a:cubicBezTo>
                <a:lnTo>
                  <a:pt x="21333" y="5891"/>
                </a:lnTo>
                <a:lnTo>
                  <a:pt x="21384" y="4006"/>
                </a:lnTo>
                <a:cubicBezTo>
                  <a:pt x="21385" y="3984"/>
                  <a:pt x="21386" y="3966"/>
                  <a:pt x="21387" y="3944"/>
                </a:cubicBezTo>
                <a:cubicBezTo>
                  <a:pt x="21402" y="3362"/>
                  <a:pt x="21426" y="2746"/>
                  <a:pt x="21452" y="2365"/>
                </a:cubicBezTo>
                <a:cubicBezTo>
                  <a:pt x="21444" y="2213"/>
                  <a:pt x="21444" y="1993"/>
                  <a:pt x="21455" y="1702"/>
                </a:cubicBezTo>
                <a:lnTo>
                  <a:pt x="21483" y="960"/>
                </a:lnTo>
                <a:lnTo>
                  <a:pt x="21487" y="839"/>
                </a:lnTo>
                <a:lnTo>
                  <a:pt x="21482" y="839"/>
                </a:lnTo>
                <a:lnTo>
                  <a:pt x="21150" y="834"/>
                </a:lnTo>
                <a:cubicBezTo>
                  <a:pt x="20965" y="831"/>
                  <a:pt x="20717" y="821"/>
                  <a:pt x="20599" y="812"/>
                </a:cubicBezTo>
                <a:cubicBezTo>
                  <a:pt x="20545" y="808"/>
                  <a:pt x="20344" y="799"/>
                  <a:pt x="20205" y="792"/>
                </a:cubicBezTo>
                <a:cubicBezTo>
                  <a:pt x="20166" y="839"/>
                  <a:pt x="20089" y="841"/>
                  <a:pt x="20018" y="781"/>
                </a:cubicBezTo>
                <a:cubicBezTo>
                  <a:pt x="19956" y="778"/>
                  <a:pt x="19929" y="776"/>
                  <a:pt x="19865" y="772"/>
                </a:cubicBezTo>
                <a:cubicBezTo>
                  <a:pt x="19683" y="783"/>
                  <a:pt x="19330" y="774"/>
                  <a:pt x="18708" y="743"/>
                </a:cubicBezTo>
                <a:cubicBezTo>
                  <a:pt x="18041" y="709"/>
                  <a:pt x="17378" y="672"/>
                  <a:pt x="17236" y="659"/>
                </a:cubicBezTo>
                <a:cubicBezTo>
                  <a:pt x="17094" y="647"/>
                  <a:pt x="16705" y="627"/>
                  <a:pt x="16373" y="616"/>
                </a:cubicBezTo>
                <a:cubicBezTo>
                  <a:pt x="16041" y="606"/>
                  <a:pt x="15434" y="573"/>
                  <a:pt x="15024" y="544"/>
                </a:cubicBezTo>
                <a:cubicBezTo>
                  <a:pt x="14614" y="515"/>
                  <a:pt x="13990" y="479"/>
                  <a:pt x="13639" y="465"/>
                </a:cubicBezTo>
                <a:cubicBezTo>
                  <a:pt x="13287" y="451"/>
                  <a:pt x="12856" y="417"/>
                  <a:pt x="12680" y="391"/>
                </a:cubicBezTo>
                <a:cubicBezTo>
                  <a:pt x="12504" y="364"/>
                  <a:pt x="12116" y="334"/>
                  <a:pt x="11818" y="325"/>
                </a:cubicBezTo>
                <a:cubicBezTo>
                  <a:pt x="11520" y="316"/>
                  <a:pt x="11235" y="291"/>
                  <a:pt x="11186" y="270"/>
                </a:cubicBezTo>
                <a:cubicBezTo>
                  <a:pt x="11136" y="249"/>
                  <a:pt x="10652" y="235"/>
                  <a:pt x="10110" y="241"/>
                </a:cubicBezTo>
                <a:cubicBezTo>
                  <a:pt x="9569" y="246"/>
                  <a:pt x="9087" y="234"/>
                  <a:pt x="9039" y="213"/>
                </a:cubicBezTo>
                <a:cubicBezTo>
                  <a:pt x="8934" y="168"/>
                  <a:pt x="8930" y="168"/>
                  <a:pt x="7601" y="122"/>
                </a:cubicBezTo>
                <a:cubicBezTo>
                  <a:pt x="7456" y="117"/>
                  <a:pt x="7375" y="114"/>
                  <a:pt x="7246" y="109"/>
                </a:cubicBezTo>
                <a:cubicBezTo>
                  <a:pt x="7116" y="114"/>
                  <a:pt x="6970" y="108"/>
                  <a:pt x="6840" y="95"/>
                </a:cubicBezTo>
                <a:cubicBezTo>
                  <a:pt x="6633" y="87"/>
                  <a:pt x="6462" y="80"/>
                  <a:pt x="6325" y="74"/>
                </a:cubicBezTo>
                <a:cubicBezTo>
                  <a:pt x="6316" y="75"/>
                  <a:pt x="6308" y="74"/>
                  <a:pt x="6299" y="73"/>
                </a:cubicBezTo>
                <a:cubicBezTo>
                  <a:pt x="6145" y="66"/>
                  <a:pt x="5972" y="59"/>
                  <a:pt x="5931" y="55"/>
                </a:cubicBezTo>
                <a:cubicBezTo>
                  <a:pt x="5917" y="54"/>
                  <a:pt x="5233" y="43"/>
                  <a:pt x="4649" y="34"/>
                </a:cubicBezTo>
                <a:cubicBezTo>
                  <a:pt x="4607" y="41"/>
                  <a:pt x="4564" y="40"/>
                  <a:pt x="4520" y="32"/>
                </a:cubicBezTo>
                <a:cubicBezTo>
                  <a:pt x="4322" y="29"/>
                  <a:pt x="4330" y="29"/>
                  <a:pt x="4107" y="26"/>
                </a:cubicBezTo>
                <a:lnTo>
                  <a:pt x="2318" y="0"/>
                </a:lnTo>
                <a:close/>
                <a:moveTo>
                  <a:pt x="21277" y="5942"/>
                </a:moveTo>
                <a:cubicBezTo>
                  <a:pt x="21352" y="5944"/>
                  <a:pt x="21417" y="5988"/>
                  <a:pt x="21378" y="6032"/>
                </a:cubicBezTo>
                <a:cubicBezTo>
                  <a:pt x="21355" y="6058"/>
                  <a:pt x="21309" y="6079"/>
                  <a:pt x="21275" y="6079"/>
                </a:cubicBezTo>
                <a:cubicBezTo>
                  <a:pt x="21175" y="6079"/>
                  <a:pt x="21123" y="5990"/>
                  <a:pt x="21202" y="5956"/>
                </a:cubicBezTo>
                <a:cubicBezTo>
                  <a:pt x="21226" y="5946"/>
                  <a:pt x="21252" y="5941"/>
                  <a:pt x="21277" y="5942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406" name="L, C, G _ P, P, P _ Stained Glass Pattern _ 16.02.22.png" descr="L, C, G _ P, P, P _ Stained Glass Pattern _ 16.02.22.png"/>
          <p:cNvPicPr>
            <a:picLocks noChangeAspect="1"/>
          </p:cNvPicPr>
          <p:nvPr/>
        </p:nvPicPr>
        <p:blipFill>
          <a:blip r:embed="rId3">
            <a:alphaModFix amt="48833"/>
            <a:extLst/>
          </a:blip>
          <a:srcRect l="0" t="28" r="0" b="0"/>
          <a:stretch>
            <a:fillRect/>
          </a:stretch>
        </p:blipFill>
        <p:spPr>
          <a:xfrm flipH="1">
            <a:off x="-61863" y="3807240"/>
            <a:ext cx="9906001" cy="9903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30" y="0"/>
                </a:moveTo>
                <a:cubicBezTo>
                  <a:pt x="4969" y="0"/>
                  <a:pt x="4906" y="3"/>
                  <a:pt x="4856" y="10"/>
                </a:cubicBezTo>
                <a:cubicBezTo>
                  <a:pt x="4755" y="22"/>
                  <a:pt x="4823" y="33"/>
                  <a:pt x="5008" y="33"/>
                </a:cubicBezTo>
                <a:cubicBezTo>
                  <a:pt x="5193" y="33"/>
                  <a:pt x="5276" y="22"/>
                  <a:pt x="5191" y="10"/>
                </a:cubicBezTo>
                <a:cubicBezTo>
                  <a:pt x="5149" y="3"/>
                  <a:pt x="5090" y="0"/>
                  <a:pt x="5030" y="0"/>
                </a:cubicBezTo>
                <a:close/>
                <a:moveTo>
                  <a:pt x="19411" y="0"/>
                </a:moveTo>
                <a:cubicBezTo>
                  <a:pt x="19350" y="0"/>
                  <a:pt x="19287" y="3"/>
                  <a:pt x="19237" y="10"/>
                </a:cubicBezTo>
                <a:cubicBezTo>
                  <a:pt x="19136" y="22"/>
                  <a:pt x="19205" y="33"/>
                  <a:pt x="19390" y="33"/>
                </a:cubicBezTo>
                <a:cubicBezTo>
                  <a:pt x="19574" y="33"/>
                  <a:pt x="19656" y="22"/>
                  <a:pt x="19572" y="10"/>
                </a:cubicBezTo>
                <a:cubicBezTo>
                  <a:pt x="19530" y="3"/>
                  <a:pt x="19471" y="0"/>
                  <a:pt x="19411" y="0"/>
                </a:cubicBezTo>
                <a:close/>
                <a:moveTo>
                  <a:pt x="889" y="1"/>
                </a:moveTo>
                <a:cubicBezTo>
                  <a:pt x="858" y="1"/>
                  <a:pt x="826" y="4"/>
                  <a:pt x="799" y="11"/>
                </a:cubicBezTo>
                <a:cubicBezTo>
                  <a:pt x="744" y="26"/>
                  <a:pt x="775" y="38"/>
                  <a:pt x="867" y="39"/>
                </a:cubicBezTo>
                <a:cubicBezTo>
                  <a:pt x="959" y="40"/>
                  <a:pt x="1005" y="28"/>
                  <a:pt x="967" y="13"/>
                </a:cubicBezTo>
                <a:cubicBezTo>
                  <a:pt x="948" y="5"/>
                  <a:pt x="919" y="1"/>
                  <a:pt x="889" y="1"/>
                </a:cubicBezTo>
                <a:close/>
                <a:moveTo>
                  <a:pt x="1616" y="1"/>
                </a:moveTo>
                <a:cubicBezTo>
                  <a:pt x="1585" y="1"/>
                  <a:pt x="1553" y="4"/>
                  <a:pt x="1526" y="11"/>
                </a:cubicBezTo>
                <a:cubicBezTo>
                  <a:pt x="1471" y="26"/>
                  <a:pt x="1503" y="38"/>
                  <a:pt x="1595" y="39"/>
                </a:cubicBezTo>
                <a:cubicBezTo>
                  <a:pt x="1687" y="40"/>
                  <a:pt x="1731" y="28"/>
                  <a:pt x="1694" y="13"/>
                </a:cubicBezTo>
                <a:cubicBezTo>
                  <a:pt x="1675" y="5"/>
                  <a:pt x="1646" y="1"/>
                  <a:pt x="1616" y="1"/>
                </a:cubicBezTo>
                <a:close/>
                <a:moveTo>
                  <a:pt x="2343" y="1"/>
                </a:moveTo>
                <a:cubicBezTo>
                  <a:pt x="2313" y="1"/>
                  <a:pt x="2281" y="4"/>
                  <a:pt x="2253" y="11"/>
                </a:cubicBezTo>
                <a:cubicBezTo>
                  <a:pt x="2199" y="26"/>
                  <a:pt x="2230" y="38"/>
                  <a:pt x="2323" y="39"/>
                </a:cubicBezTo>
                <a:cubicBezTo>
                  <a:pt x="2415" y="40"/>
                  <a:pt x="2459" y="28"/>
                  <a:pt x="2421" y="13"/>
                </a:cubicBezTo>
                <a:cubicBezTo>
                  <a:pt x="2402" y="5"/>
                  <a:pt x="2374" y="1"/>
                  <a:pt x="2343" y="1"/>
                </a:cubicBezTo>
                <a:close/>
                <a:moveTo>
                  <a:pt x="3407" y="1"/>
                </a:moveTo>
                <a:cubicBezTo>
                  <a:pt x="3377" y="1"/>
                  <a:pt x="3344" y="4"/>
                  <a:pt x="3317" y="11"/>
                </a:cubicBezTo>
                <a:cubicBezTo>
                  <a:pt x="3263" y="26"/>
                  <a:pt x="3293" y="38"/>
                  <a:pt x="3385" y="39"/>
                </a:cubicBezTo>
                <a:cubicBezTo>
                  <a:pt x="3478" y="40"/>
                  <a:pt x="3523" y="28"/>
                  <a:pt x="3485" y="13"/>
                </a:cubicBezTo>
                <a:cubicBezTo>
                  <a:pt x="3466" y="5"/>
                  <a:pt x="3437" y="1"/>
                  <a:pt x="3407" y="1"/>
                </a:cubicBezTo>
                <a:close/>
                <a:moveTo>
                  <a:pt x="4134" y="1"/>
                </a:moveTo>
                <a:cubicBezTo>
                  <a:pt x="4104" y="1"/>
                  <a:pt x="4071" y="4"/>
                  <a:pt x="4044" y="11"/>
                </a:cubicBezTo>
                <a:cubicBezTo>
                  <a:pt x="3989" y="26"/>
                  <a:pt x="4021" y="38"/>
                  <a:pt x="4113" y="39"/>
                </a:cubicBezTo>
                <a:cubicBezTo>
                  <a:pt x="4206" y="40"/>
                  <a:pt x="4250" y="28"/>
                  <a:pt x="4212" y="13"/>
                </a:cubicBezTo>
                <a:cubicBezTo>
                  <a:pt x="4193" y="5"/>
                  <a:pt x="4164" y="1"/>
                  <a:pt x="4134" y="1"/>
                </a:cubicBezTo>
                <a:close/>
                <a:moveTo>
                  <a:pt x="5925" y="1"/>
                </a:moveTo>
                <a:cubicBezTo>
                  <a:pt x="5895" y="1"/>
                  <a:pt x="5862" y="4"/>
                  <a:pt x="5834" y="11"/>
                </a:cubicBezTo>
                <a:cubicBezTo>
                  <a:pt x="5780" y="26"/>
                  <a:pt x="5811" y="38"/>
                  <a:pt x="5904" y="39"/>
                </a:cubicBezTo>
                <a:cubicBezTo>
                  <a:pt x="5996" y="40"/>
                  <a:pt x="6040" y="28"/>
                  <a:pt x="6002" y="13"/>
                </a:cubicBezTo>
                <a:cubicBezTo>
                  <a:pt x="5983" y="5"/>
                  <a:pt x="5956" y="1"/>
                  <a:pt x="5925" y="1"/>
                </a:cubicBezTo>
                <a:close/>
                <a:moveTo>
                  <a:pt x="6652" y="1"/>
                </a:moveTo>
                <a:cubicBezTo>
                  <a:pt x="6622" y="1"/>
                  <a:pt x="6589" y="4"/>
                  <a:pt x="6562" y="11"/>
                </a:cubicBezTo>
                <a:cubicBezTo>
                  <a:pt x="6508" y="26"/>
                  <a:pt x="6539" y="38"/>
                  <a:pt x="6631" y="39"/>
                </a:cubicBezTo>
                <a:cubicBezTo>
                  <a:pt x="6724" y="40"/>
                  <a:pt x="6768" y="28"/>
                  <a:pt x="6730" y="13"/>
                </a:cubicBezTo>
                <a:cubicBezTo>
                  <a:pt x="6711" y="5"/>
                  <a:pt x="6683" y="1"/>
                  <a:pt x="6652" y="1"/>
                </a:cubicBezTo>
                <a:close/>
                <a:moveTo>
                  <a:pt x="7716" y="1"/>
                </a:moveTo>
                <a:cubicBezTo>
                  <a:pt x="7685" y="1"/>
                  <a:pt x="7653" y="4"/>
                  <a:pt x="7626" y="11"/>
                </a:cubicBezTo>
                <a:cubicBezTo>
                  <a:pt x="7571" y="26"/>
                  <a:pt x="7602" y="38"/>
                  <a:pt x="7694" y="39"/>
                </a:cubicBezTo>
                <a:cubicBezTo>
                  <a:pt x="7786" y="40"/>
                  <a:pt x="7832" y="28"/>
                  <a:pt x="7794" y="13"/>
                </a:cubicBezTo>
                <a:cubicBezTo>
                  <a:pt x="7775" y="5"/>
                  <a:pt x="7746" y="1"/>
                  <a:pt x="7716" y="1"/>
                </a:cubicBezTo>
                <a:close/>
                <a:moveTo>
                  <a:pt x="8443" y="1"/>
                </a:moveTo>
                <a:cubicBezTo>
                  <a:pt x="8412" y="1"/>
                  <a:pt x="8380" y="4"/>
                  <a:pt x="8353" y="11"/>
                </a:cubicBezTo>
                <a:cubicBezTo>
                  <a:pt x="8298" y="26"/>
                  <a:pt x="8330" y="38"/>
                  <a:pt x="8422" y="39"/>
                </a:cubicBezTo>
                <a:cubicBezTo>
                  <a:pt x="8514" y="40"/>
                  <a:pt x="8558" y="28"/>
                  <a:pt x="8521" y="13"/>
                </a:cubicBezTo>
                <a:cubicBezTo>
                  <a:pt x="8502" y="5"/>
                  <a:pt x="8473" y="1"/>
                  <a:pt x="8443" y="1"/>
                </a:cubicBezTo>
                <a:close/>
                <a:moveTo>
                  <a:pt x="9170" y="1"/>
                </a:moveTo>
                <a:cubicBezTo>
                  <a:pt x="9140" y="1"/>
                  <a:pt x="9108" y="4"/>
                  <a:pt x="9080" y="11"/>
                </a:cubicBezTo>
                <a:cubicBezTo>
                  <a:pt x="9026" y="26"/>
                  <a:pt x="9057" y="38"/>
                  <a:pt x="9149" y="39"/>
                </a:cubicBezTo>
                <a:cubicBezTo>
                  <a:pt x="9241" y="40"/>
                  <a:pt x="9286" y="28"/>
                  <a:pt x="9248" y="13"/>
                </a:cubicBezTo>
                <a:cubicBezTo>
                  <a:pt x="9229" y="5"/>
                  <a:pt x="9201" y="1"/>
                  <a:pt x="9170" y="1"/>
                </a:cubicBezTo>
                <a:close/>
                <a:moveTo>
                  <a:pt x="10234" y="1"/>
                </a:moveTo>
                <a:cubicBezTo>
                  <a:pt x="10204" y="1"/>
                  <a:pt x="10170" y="4"/>
                  <a:pt x="10143" y="11"/>
                </a:cubicBezTo>
                <a:cubicBezTo>
                  <a:pt x="10089" y="26"/>
                  <a:pt x="10120" y="38"/>
                  <a:pt x="10212" y="39"/>
                </a:cubicBezTo>
                <a:cubicBezTo>
                  <a:pt x="10305" y="40"/>
                  <a:pt x="10349" y="28"/>
                  <a:pt x="10311" y="13"/>
                </a:cubicBezTo>
                <a:cubicBezTo>
                  <a:pt x="10292" y="5"/>
                  <a:pt x="10264" y="1"/>
                  <a:pt x="10234" y="1"/>
                </a:cubicBezTo>
                <a:close/>
                <a:moveTo>
                  <a:pt x="10961" y="1"/>
                </a:moveTo>
                <a:cubicBezTo>
                  <a:pt x="10931" y="1"/>
                  <a:pt x="10898" y="4"/>
                  <a:pt x="10871" y="11"/>
                </a:cubicBezTo>
                <a:cubicBezTo>
                  <a:pt x="10817" y="26"/>
                  <a:pt x="10848" y="38"/>
                  <a:pt x="10940" y="39"/>
                </a:cubicBezTo>
                <a:cubicBezTo>
                  <a:pt x="11033" y="40"/>
                  <a:pt x="11077" y="28"/>
                  <a:pt x="11039" y="13"/>
                </a:cubicBezTo>
                <a:cubicBezTo>
                  <a:pt x="11020" y="5"/>
                  <a:pt x="10991" y="1"/>
                  <a:pt x="10961" y="1"/>
                </a:cubicBezTo>
                <a:close/>
                <a:moveTo>
                  <a:pt x="11689" y="1"/>
                </a:moveTo>
                <a:cubicBezTo>
                  <a:pt x="11658" y="1"/>
                  <a:pt x="11626" y="4"/>
                  <a:pt x="11599" y="11"/>
                </a:cubicBezTo>
                <a:cubicBezTo>
                  <a:pt x="11544" y="26"/>
                  <a:pt x="11575" y="38"/>
                  <a:pt x="11667" y="39"/>
                </a:cubicBezTo>
                <a:cubicBezTo>
                  <a:pt x="11759" y="40"/>
                  <a:pt x="11805" y="28"/>
                  <a:pt x="11767" y="13"/>
                </a:cubicBezTo>
                <a:cubicBezTo>
                  <a:pt x="11748" y="5"/>
                  <a:pt x="11719" y="1"/>
                  <a:pt x="11689" y="1"/>
                </a:cubicBezTo>
                <a:close/>
                <a:moveTo>
                  <a:pt x="20306" y="1"/>
                </a:moveTo>
                <a:cubicBezTo>
                  <a:pt x="20276" y="1"/>
                  <a:pt x="20243" y="4"/>
                  <a:pt x="20216" y="11"/>
                </a:cubicBezTo>
                <a:cubicBezTo>
                  <a:pt x="20162" y="26"/>
                  <a:pt x="20192" y="38"/>
                  <a:pt x="20285" y="39"/>
                </a:cubicBezTo>
                <a:cubicBezTo>
                  <a:pt x="20377" y="40"/>
                  <a:pt x="20422" y="28"/>
                  <a:pt x="20384" y="13"/>
                </a:cubicBezTo>
                <a:cubicBezTo>
                  <a:pt x="20365" y="5"/>
                  <a:pt x="20337" y="1"/>
                  <a:pt x="20306" y="1"/>
                </a:cubicBezTo>
                <a:close/>
                <a:moveTo>
                  <a:pt x="21034" y="1"/>
                </a:moveTo>
                <a:cubicBezTo>
                  <a:pt x="21004" y="1"/>
                  <a:pt x="20970" y="4"/>
                  <a:pt x="20943" y="11"/>
                </a:cubicBezTo>
                <a:cubicBezTo>
                  <a:pt x="20889" y="26"/>
                  <a:pt x="20920" y="38"/>
                  <a:pt x="21012" y="39"/>
                </a:cubicBezTo>
                <a:cubicBezTo>
                  <a:pt x="21105" y="40"/>
                  <a:pt x="21149" y="28"/>
                  <a:pt x="21111" y="13"/>
                </a:cubicBezTo>
                <a:cubicBezTo>
                  <a:pt x="21092" y="5"/>
                  <a:pt x="21064" y="1"/>
                  <a:pt x="21034" y="1"/>
                </a:cubicBezTo>
                <a:close/>
                <a:moveTo>
                  <a:pt x="12735" y="3"/>
                </a:moveTo>
                <a:cubicBezTo>
                  <a:pt x="12710" y="3"/>
                  <a:pt x="12684" y="6"/>
                  <a:pt x="12661" y="11"/>
                </a:cubicBezTo>
                <a:cubicBezTo>
                  <a:pt x="12607" y="26"/>
                  <a:pt x="12638" y="38"/>
                  <a:pt x="12731" y="39"/>
                </a:cubicBezTo>
                <a:cubicBezTo>
                  <a:pt x="12823" y="40"/>
                  <a:pt x="12867" y="28"/>
                  <a:pt x="12829" y="13"/>
                </a:cubicBezTo>
                <a:cubicBezTo>
                  <a:pt x="12814" y="7"/>
                  <a:pt x="12789" y="4"/>
                  <a:pt x="12764" y="3"/>
                </a:cubicBezTo>
                <a:cubicBezTo>
                  <a:pt x="12756" y="3"/>
                  <a:pt x="12744" y="3"/>
                  <a:pt x="12735" y="3"/>
                </a:cubicBezTo>
                <a:close/>
                <a:moveTo>
                  <a:pt x="18502" y="3"/>
                </a:moveTo>
                <a:cubicBezTo>
                  <a:pt x="18476" y="3"/>
                  <a:pt x="18449" y="5"/>
                  <a:pt x="18426" y="11"/>
                </a:cubicBezTo>
                <a:cubicBezTo>
                  <a:pt x="18371" y="26"/>
                  <a:pt x="18402" y="38"/>
                  <a:pt x="18494" y="39"/>
                </a:cubicBezTo>
                <a:cubicBezTo>
                  <a:pt x="18586" y="40"/>
                  <a:pt x="18632" y="28"/>
                  <a:pt x="18594" y="13"/>
                </a:cubicBezTo>
                <a:cubicBezTo>
                  <a:pt x="18577" y="6"/>
                  <a:pt x="18551" y="4"/>
                  <a:pt x="18524" y="3"/>
                </a:cubicBezTo>
                <a:cubicBezTo>
                  <a:pt x="18517" y="3"/>
                  <a:pt x="18509" y="3"/>
                  <a:pt x="18502" y="3"/>
                </a:cubicBezTo>
                <a:close/>
                <a:moveTo>
                  <a:pt x="13450" y="4"/>
                </a:moveTo>
                <a:cubicBezTo>
                  <a:pt x="13429" y="6"/>
                  <a:pt x="13408" y="7"/>
                  <a:pt x="13389" y="11"/>
                </a:cubicBezTo>
                <a:cubicBezTo>
                  <a:pt x="13335" y="26"/>
                  <a:pt x="13366" y="38"/>
                  <a:pt x="13458" y="39"/>
                </a:cubicBezTo>
                <a:cubicBezTo>
                  <a:pt x="13551" y="40"/>
                  <a:pt x="13595" y="28"/>
                  <a:pt x="13557" y="13"/>
                </a:cubicBezTo>
                <a:cubicBezTo>
                  <a:pt x="13544" y="8"/>
                  <a:pt x="13522" y="6"/>
                  <a:pt x="13502" y="4"/>
                </a:cubicBezTo>
                <a:cubicBezTo>
                  <a:pt x="13488" y="4"/>
                  <a:pt x="13464" y="4"/>
                  <a:pt x="13450" y="4"/>
                </a:cubicBezTo>
                <a:close/>
                <a:moveTo>
                  <a:pt x="14165" y="6"/>
                </a:moveTo>
                <a:cubicBezTo>
                  <a:pt x="14148" y="8"/>
                  <a:pt x="14131" y="8"/>
                  <a:pt x="14117" y="11"/>
                </a:cubicBezTo>
                <a:cubicBezTo>
                  <a:pt x="14063" y="26"/>
                  <a:pt x="14093" y="38"/>
                  <a:pt x="14185" y="39"/>
                </a:cubicBezTo>
                <a:cubicBezTo>
                  <a:pt x="14278" y="40"/>
                  <a:pt x="14323" y="28"/>
                  <a:pt x="14285" y="13"/>
                </a:cubicBezTo>
                <a:cubicBezTo>
                  <a:pt x="14274" y="9"/>
                  <a:pt x="14256" y="8"/>
                  <a:pt x="14240" y="6"/>
                </a:cubicBezTo>
                <a:cubicBezTo>
                  <a:pt x="14222" y="6"/>
                  <a:pt x="14183" y="6"/>
                  <a:pt x="14165" y="6"/>
                </a:cubicBezTo>
                <a:close/>
                <a:moveTo>
                  <a:pt x="15201" y="9"/>
                </a:moveTo>
                <a:cubicBezTo>
                  <a:pt x="15194" y="10"/>
                  <a:pt x="15186" y="10"/>
                  <a:pt x="15180" y="11"/>
                </a:cubicBezTo>
                <a:cubicBezTo>
                  <a:pt x="15125" y="26"/>
                  <a:pt x="15157" y="38"/>
                  <a:pt x="15249" y="39"/>
                </a:cubicBezTo>
                <a:cubicBezTo>
                  <a:pt x="15341" y="40"/>
                  <a:pt x="15385" y="28"/>
                  <a:pt x="15348" y="13"/>
                </a:cubicBezTo>
                <a:cubicBezTo>
                  <a:pt x="15344" y="11"/>
                  <a:pt x="15336" y="12"/>
                  <a:pt x="15331" y="10"/>
                </a:cubicBezTo>
                <a:cubicBezTo>
                  <a:pt x="15277" y="10"/>
                  <a:pt x="15258" y="9"/>
                  <a:pt x="15201" y="9"/>
                </a:cubicBezTo>
                <a:close/>
                <a:moveTo>
                  <a:pt x="17806" y="9"/>
                </a:moveTo>
                <a:cubicBezTo>
                  <a:pt x="17755" y="10"/>
                  <a:pt x="17735" y="12"/>
                  <a:pt x="17691" y="14"/>
                </a:cubicBezTo>
                <a:cubicBezTo>
                  <a:pt x="17651" y="27"/>
                  <a:pt x="17681" y="38"/>
                  <a:pt x="17767" y="39"/>
                </a:cubicBezTo>
                <a:cubicBezTo>
                  <a:pt x="17860" y="40"/>
                  <a:pt x="17904" y="28"/>
                  <a:pt x="17866" y="13"/>
                </a:cubicBezTo>
                <a:cubicBezTo>
                  <a:pt x="17859" y="10"/>
                  <a:pt x="17846" y="11"/>
                  <a:pt x="17836" y="9"/>
                </a:cubicBezTo>
                <a:cubicBezTo>
                  <a:pt x="17830" y="9"/>
                  <a:pt x="17813" y="9"/>
                  <a:pt x="17806" y="9"/>
                </a:cubicBezTo>
                <a:close/>
                <a:moveTo>
                  <a:pt x="15893" y="17"/>
                </a:moveTo>
                <a:cubicBezTo>
                  <a:pt x="15867" y="29"/>
                  <a:pt x="15897" y="38"/>
                  <a:pt x="15976" y="39"/>
                </a:cubicBezTo>
                <a:cubicBezTo>
                  <a:pt x="16054" y="40"/>
                  <a:pt x="16095" y="32"/>
                  <a:pt x="16083" y="20"/>
                </a:cubicBezTo>
                <a:cubicBezTo>
                  <a:pt x="16026" y="19"/>
                  <a:pt x="15956" y="18"/>
                  <a:pt x="15893" y="17"/>
                </a:cubicBezTo>
                <a:close/>
                <a:moveTo>
                  <a:pt x="29" y="208"/>
                </a:moveTo>
                <a:cubicBezTo>
                  <a:pt x="19" y="198"/>
                  <a:pt x="12" y="233"/>
                  <a:pt x="11" y="302"/>
                </a:cubicBezTo>
                <a:cubicBezTo>
                  <a:pt x="10" y="395"/>
                  <a:pt x="21" y="439"/>
                  <a:pt x="36" y="401"/>
                </a:cubicBezTo>
                <a:cubicBezTo>
                  <a:pt x="52" y="363"/>
                  <a:pt x="53" y="287"/>
                  <a:pt x="39" y="233"/>
                </a:cubicBezTo>
                <a:cubicBezTo>
                  <a:pt x="35" y="219"/>
                  <a:pt x="32" y="211"/>
                  <a:pt x="29" y="208"/>
                </a:cubicBezTo>
                <a:close/>
                <a:moveTo>
                  <a:pt x="29" y="545"/>
                </a:moveTo>
                <a:cubicBezTo>
                  <a:pt x="19" y="540"/>
                  <a:pt x="13" y="585"/>
                  <a:pt x="13" y="666"/>
                </a:cubicBezTo>
                <a:cubicBezTo>
                  <a:pt x="13" y="774"/>
                  <a:pt x="25" y="817"/>
                  <a:pt x="39" y="764"/>
                </a:cubicBezTo>
                <a:cubicBezTo>
                  <a:pt x="53" y="710"/>
                  <a:pt x="53" y="622"/>
                  <a:pt x="39" y="568"/>
                </a:cubicBezTo>
                <a:cubicBezTo>
                  <a:pt x="35" y="554"/>
                  <a:pt x="32" y="547"/>
                  <a:pt x="29" y="545"/>
                </a:cubicBezTo>
                <a:close/>
                <a:moveTo>
                  <a:pt x="29" y="936"/>
                </a:moveTo>
                <a:cubicBezTo>
                  <a:pt x="19" y="926"/>
                  <a:pt x="12" y="960"/>
                  <a:pt x="11" y="1029"/>
                </a:cubicBezTo>
                <a:cubicBezTo>
                  <a:pt x="10" y="1122"/>
                  <a:pt x="21" y="1167"/>
                  <a:pt x="36" y="1129"/>
                </a:cubicBezTo>
                <a:cubicBezTo>
                  <a:pt x="52" y="1091"/>
                  <a:pt x="53" y="1015"/>
                  <a:pt x="39" y="961"/>
                </a:cubicBezTo>
                <a:cubicBezTo>
                  <a:pt x="35" y="947"/>
                  <a:pt x="32" y="939"/>
                  <a:pt x="29" y="936"/>
                </a:cubicBezTo>
                <a:close/>
                <a:moveTo>
                  <a:pt x="29" y="1273"/>
                </a:moveTo>
                <a:cubicBezTo>
                  <a:pt x="19" y="1267"/>
                  <a:pt x="13" y="1313"/>
                  <a:pt x="13" y="1394"/>
                </a:cubicBezTo>
                <a:cubicBezTo>
                  <a:pt x="13" y="1502"/>
                  <a:pt x="25" y="1545"/>
                  <a:pt x="39" y="1492"/>
                </a:cubicBezTo>
                <a:cubicBezTo>
                  <a:pt x="53" y="1438"/>
                  <a:pt x="53" y="1349"/>
                  <a:pt x="39" y="1295"/>
                </a:cubicBezTo>
                <a:cubicBezTo>
                  <a:pt x="35" y="1282"/>
                  <a:pt x="32" y="1274"/>
                  <a:pt x="29" y="1273"/>
                </a:cubicBezTo>
                <a:close/>
                <a:moveTo>
                  <a:pt x="29" y="1663"/>
                </a:moveTo>
                <a:cubicBezTo>
                  <a:pt x="19" y="1653"/>
                  <a:pt x="12" y="1688"/>
                  <a:pt x="11" y="1757"/>
                </a:cubicBezTo>
                <a:cubicBezTo>
                  <a:pt x="10" y="1850"/>
                  <a:pt x="21" y="1894"/>
                  <a:pt x="36" y="1856"/>
                </a:cubicBezTo>
                <a:cubicBezTo>
                  <a:pt x="52" y="1818"/>
                  <a:pt x="53" y="1743"/>
                  <a:pt x="39" y="1688"/>
                </a:cubicBezTo>
                <a:cubicBezTo>
                  <a:pt x="35" y="1674"/>
                  <a:pt x="32" y="1666"/>
                  <a:pt x="29" y="1663"/>
                </a:cubicBezTo>
                <a:close/>
                <a:moveTo>
                  <a:pt x="32" y="2065"/>
                </a:moveTo>
                <a:cubicBezTo>
                  <a:pt x="24" y="2056"/>
                  <a:pt x="18" y="2139"/>
                  <a:pt x="18" y="2289"/>
                </a:cubicBezTo>
                <a:cubicBezTo>
                  <a:pt x="18" y="2489"/>
                  <a:pt x="28" y="2571"/>
                  <a:pt x="41" y="2471"/>
                </a:cubicBezTo>
                <a:cubicBezTo>
                  <a:pt x="53" y="2371"/>
                  <a:pt x="53" y="2207"/>
                  <a:pt x="41" y="2107"/>
                </a:cubicBezTo>
                <a:cubicBezTo>
                  <a:pt x="38" y="2082"/>
                  <a:pt x="35" y="2069"/>
                  <a:pt x="32" y="2065"/>
                </a:cubicBezTo>
                <a:close/>
                <a:moveTo>
                  <a:pt x="29" y="2727"/>
                </a:moveTo>
                <a:cubicBezTo>
                  <a:pt x="19" y="2717"/>
                  <a:pt x="12" y="2751"/>
                  <a:pt x="11" y="2820"/>
                </a:cubicBezTo>
                <a:cubicBezTo>
                  <a:pt x="10" y="2913"/>
                  <a:pt x="21" y="2958"/>
                  <a:pt x="36" y="2920"/>
                </a:cubicBezTo>
                <a:cubicBezTo>
                  <a:pt x="52" y="2882"/>
                  <a:pt x="53" y="2806"/>
                  <a:pt x="39" y="2752"/>
                </a:cubicBezTo>
                <a:cubicBezTo>
                  <a:pt x="35" y="2738"/>
                  <a:pt x="32" y="2730"/>
                  <a:pt x="29" y="2727"/>
                </a:cubicBezTo>
                <a:close/>
                <a:moveTo>
                  <a:pt x="29" y="3064"/>
                </a:moveTo>
                <a:cubicBezTo>
                  <a:pt x="19" y="3059"/>
                  <a:pt x="13" y="3104"/>
                  <a:pt x="13" y="3185"/>
                </a:cubicBezTo>
                <a:cubicBezTo>
                  <a:pt x="13" y="3292"/>
                  <a:pt x="25" y="3336"/>
                  <a:pt x="39" y="3283"/>
                </a:cubicBezTo>
                <a:cubicBezTo>
                  <a:pt x="53" y="3229"/>
                  <a:pt x="53" y="3141"/>
                  <a:pt x="39" y="3087"/>
                </a:cubicBezTo>
                <a:cubicBezTo>
                  <a:pt x="35" y="3073"/>
                  <a:pt x="32" y="3066"/>
                  <a:pt x="29" y="3064"/>
                </a:cubicBezTo>
                <a:close/>
                <a:moveTo>
                  <a:pt x="29" y="3454"/>
                </a:moveTo>
                <a:cubicBezTo>
                  <a:pt x="19" y="3444"/>
                  <a:pt x="12" y="3479"/>
                  <a:pt x="11" y="3548"/>
                </a:cubicBezTo>
                <a:cubicBezTo>
                  <a:pt x="10" y="3641"/>
                  <a:pt x="21" y="3686"/>
                  <a:pt x="36" y="3648"/>
                </a:cubicBezTo>
                <a:cubicBezTo>
                  <a:pt x="52" y="3610"/>
                  <a:pt x="53" y="3534"/>
                  <a:pt x="39" y="3480"/>
                </a:cubicBezTo>
                <a:cubicBezTo>
                  <a:pt x="35" y="3466"/>
                  <a:pt x="32" y="3457"/>
                  <a:pt x="29" y="3454"/>
                </a:cubicBezTo>
                <a:close/>
                <a:moveTo>
                  <a:pt x="29" y="3792"/>
                </a:moveTo>
                <a:cubicBezTo>
                  <a:pt x="19" y="3786"/>
                  <a:pt x="13" y="3831"/>
                  <a:pt x="13" y="3912"/>
                </a:cubicBezTo>
                <a:cubicBezTo>
                  <a:pt x="13" y="4020"/>
                  <a:pt x="25" y="4064"/>
                  <a:pt x="39" y="4011"/>
                </a:cubicBezTo>
                <a:cubicBezTo>
                  <a:pt x="53" y="3957"/>
                  <a:pt x="53" y="3868"/>
                  <a:pt x="39" y="3814"/>
                </a:cubicBezTo>
                <a:cubicBezTo>
                  <a:pt x="35" y="3801"/>
                  <a:pt x="32" y="3793"/>
                  <a:pt x="29" y="3792"/>
                </a:cubicBezTo>
                <a:close/>
                <a:moveTo>
                  <a:pt x="29" y="4182"/>
                </a:moveTo>
                <a:cubicBezTo>
                  <a:pt x="19" y="4172"/>
                  <a:pt x="12" y="4207"/>
                  <a:pt x="11" y="4276"/>
                </a:cubicBezTo>
                <a:cubicBezTo>
                  <a:pt x="10" y="4369"/>
                  <a:pt x="21" y="4413"/>
                  <a:pt x="36" y="4375"/>
                </a:cubicBezTo>
                <a:cubicBezTo>
                  <a:pt x="52" y="4337"/>
                  <a:pt x="53" y="4261"/>
                  <a:pt x="39" y="4207"/>
                </a:cubicBezTo>
                <a:cubicBezTo>
                  <a:pt x="35" y="4193"/>
                  <a:pt x="32" y="4185"/>
                  <a:pt x="29" y="4182"/>
                </a:cubicBezTo>
                <a:close/>
                <a:moveTo>
                  <a:pt x="32" y="4584"/>
                </a:moveTo>
                <a:cubicBezTo>
                  <a:pt x="24" y="4574"/>
                  <a:pt x="18" y="4658"/>
                  <a:pt x="18" y="4808"/>
                </a:cubicBezTo>
                <a:cubicBezTo>
                  <a:pt x="18" y="5008"/>
                  <a:pt x="28" y="5090"/>
                  <a:pt x="41" y="4990"/>
                </a:cubicBezTo>
                <a:cubicBezTo>
                  <a:pt x="53" y="4890"/>
                  <a:pt x="53" y="4726"/>
                  <a:pt x="41" y="4626"/>
                </a:cubicBezTo>
                <a:cubicBezTo>
                  <a:pt x="38" y="4601"/>
                  <a:pt x="35" y="4587"/>
                  <a:pt x="32" y="4584"/>
                </a:cubicBezTo>
                <a:close/>
                <a:moveTo>
                  <a:pt x="29" y="5246"/>
                </a:moveTo>
                <a:cubicBezTo>
                  <a:pt x="19" y="5236"/>
                  <a:pt x="12" y="5270"/>
                  <a:pt x="11" y="5339"/>
                </a:cubicBezTo>
                <a:cubicBezTo>
                  <a:pt x="10" y="5432"/>
                  <a:pt x="21" y="5477"/>
                  <a:pt x="36" y="5439"/>
                </a:cubicBezTo>
                <a:cubicBezTo>
                  <a:pt x="52" y="5401"/>
                  <a:pt x="53" y="5325"/>
                  <a:pt x="39" y="5271"/>
                </a:cubicBezTo>
                <a:cubicBezTo>
                  <a:pt x="35" y="5257"/>
                  <a:pt x="32" y="5249"/>
                  <a:pt x="29" y="5246"/>
                </a:cubicBezTo>
                <a:close/>
                <a:moveTo>
                  <a:pt x="29" y="5583"/>
                </a:moveTo>
                <a:cubicBezTo>
                  <a:pt x="19" y="5577"/>
                  <a:pt x="13" y="5623"/>
                  <a:pt x="13" y="5704"/>
                </a:cubicBezTo>
                <a:cubicBezTo>
                  <a:pt x="13" y="5811"/>
                  <a:pt x="25" y="5855"/>
                  <a:pt x="39" y="5802"/>
                </a:cubicBezTo>
                <a:cubicBezTo>
                  <a:pt x="53" y="5748"/>
                  <a:pt x="53" y="5659"/>
                  <a:pt x="39" y="5605"/>
                </a:cubicBezTo>
                <a:cubicBezTo>
                  <a:pt x="35" y="5592"/>
                  <a:pt x="32" y="5584"/>
                  <a:pt x="29" y="5583"/>
                </a:cubicBezTo>
                <a:close/>
                <a:moveTo>
                  <a:pt x="29" y="5973"/>
                </a:moveTo>
                <a:cubicBezTo>
                  <a:pt x="19" y="5963"/>
                  <a:pt x="12" y="5998"/>
                  <a:pt x="11" y="6067"/>
                </a:cubicBezTo>
                <a:cubicBezTo>
                  <a:pt x="10" y="6160"/>
                  <a:pt x="21" y="6204"/>
                  <a:pt x="36" y="6166"/>
                </a:cubicBezTo>
                <a:cubicBezTo>
                  <a:pt x="52" y="6128"/>
                  <a:pt x="53" y="6052"/>
                  <a:pt x="39" y="5998"/>
                </a:cubicBezTo>
                <a:cubicBezTo>
                  <a:pt x="35" y="5984"/>
                  <a:pt x="32" y="5976"/>
                  <a:pt x="29" y="5973"/>
                </a:cubicBezTo>
                <a:close/>
                <a:moveTo>
                  <a:pt x="29" y="6310"/>
                </a:moveTo>
                <a:cubicBezTo>
                  <a:pt x="19" y="6305"/>
                  <a:pt x="13" y="6350"/>
                  <a:pt x="13" y="6431"/>
                </a:cubicBezTo>
                <a:cubicBezTo>
                  <a:pt x="13" y="6539"/>
                  <a:pt x="25" y="6583"/>
                  <a:pt x="39" y="6529"/>
                </a:cubicBezTo>
                <a:cubicBezTo>
                  <a:pt x="53" y="6475"/>
                  <a:pt x="53" y="6387"/>
                  <a:pt x="39" y="6333"/>
                </a:cubicBezTo>
                <a:cubicBezTo>
                  <a:pt x="35" y="6320"/>
                  <a:pt x="32" y="6312"/>
                  <a:pt x="29" y="6310"/>
                </a:cubicBezTo>
                <a:close/>
                <a:moveTo>
                  <a:pt x="29" y="6701"/>
                </a:moveTo>
                <a:cubicBezTo>
                  <a:pt x="19" y="6691"/>
                  <a:pt x="12" y="6726"/>
                  <a:pt x="11" y="6795"/>
                </a:cubicBezTo>
                <a:cubicBezTo>
                  <a:pt x="10" y="6888"/>
                  <a:pt x="21" y="6932"/>
                  <a:pt x="36" y="6894"/>
                </a:cubicBezTo>
                <a:cubicBezTo>
                  <a:pt x="52" y="6856"/>
                  <a:pt x="53" y="6780"/>
                  <a:pt x="39" y="6726"/>
                </a:cubicBezTo>
                <a:cubicBezTo>
                  <a:pt x="35" y="6712"/>
                  <a:pt x="32" y="6704"/>
                  <a:pt x="29" y="6701"/>
                </a:cubicBezTo>
                <a:close/>
                <a:moveTo>
                  <a:pt x="32" y="7103"/>
                </a:moveTo>
                <a:cubicBezTo>
                  <a:pt x="24" y="7093"/>
                  <a:pt x="18" y="7177"/>
                  <a:pt x="18" y="7327"/>
                </a:cubicBezTo>
                <a:cubicBezTo>
                  <a:pt x="18" y="7527"/>
                  <a:pt x="28" y="7609"/>
                  <a:pt x="41" y="7509"/>
                </a:cubicBezTo>
                <a:cubicBezTo>
                  <a:pt x="53" y="7408"/>
                  <a:pt x="53" y="7245"/>
                  <a:pt x="41" y="7145"/>
                </a:cubicBezTo>
                <a:cubicBezTo>
                  <a:pt x="38" y="7120"/>
                  <a:pt x="35" y="7106"/>
                  <a:pt x="32" y="7103"/>
                </a:cubicBezTo>
                <a:close/>
                <a:moveTo>
                  <a:pt x="29" y="7764"/>
                </a:moveTo>
                <a:cubicBezTo>
                  <a:pt x="19" y="7754"/>
                  <a:pt x="12" y="7789"/>
                  <a:pt x="11" y="7858"/>
                </a:cubicBezTo>
                <a:cubicBezTo>
                  <a:pt x="10" y="7951"/>
                  <a:pt x="21" y="7996"/>
                  <a:pt x="36" y="7958"/>
                </a:cubicBezTo>
                <a:cubicBezTo>
                  <a:pt x="52" y="7920"/>
                  <a:pt x="53" y="7844"/>
                  <a:pt x="39" y="7790"/>
                </a:cubicBezTo>
                <a:cubicBezTo>
                  <a:pt x="35" y="7776"/>
                  <a:pt x="32" y="7767"/>
                  <a:pt x="29" y="7764"/>
                </a:cubicBezTo>
                <a:close/>
                <a:moveTo>
                  <a:pt x="29" y="8101"/>
                </a:moveTo>
                <a:cubicBezTo>
                  <a:pt x="19" y="8096"/>
                  <a:pt x="13" y="8141"/>
                  <a:pt x="13" y="8222"/>
                </a:cubicBezTo>
                <a:cubicBezTo>
                  <a:pt x="13" y="8330"/>
                  <a:pt x="25" y="8374"/>
                  <a:pt x="39" y="8320"/>
                </a:cubicBezTo>
                <a:cubicBezTo>
                  <a:pt x="53" y="8267"/>
                  <a:pt x="53" y="8178"/>
                  <a:pt x="39" y="8124"/>
                </a:cubicBezTo>
                <a:cubicBezTo>
                  <a:pt x="35" y="8111"/>
                  <a:pt x="32" y="8103"/>
                  <a:pt x="29" y="8101"/>
                </a:cubicBezTo>
                <a:close/>
                <a:moveTo>
                  <a:pt x="29" y="8492"/>
                </a:moveTo>
                <a:cubicBezTo>
                  <a:pt x="19" y="8482"/>
                  <a:pt x="12" y="8517"/>
                  <a:pt x="11" y="8586"/>
                </a:cubicBezTo>
                <a:cubicBezTo>
                  <a:pt x="10" y="8679"/>
                  <a:pt x="21" y="8723"/>
                  <a:pt x="36" y="8685"/>
                </a:cubicBezTo>
                <a:cubicBezTo>
                  <a:pt x="52" y="8647"/>
                  <a:pt x="53" y="8571"/>
                  <a:pt x="39" y="8517"/>
                </a:cubicBezTo>
                <a:cubicBezTo>
                  <a:pt x="35" y="8503"/>
                  <a:pt x="32" y="8495"/>
                  <a:pt x="29" y="8492"/>
                </a:cubicBezTo>
                <a:close/>
                <a:moveTo>
                  <a:pt x="29" y="8829"/>
                </a:moveTo>
                <a:cubicBezTo>
                  <a:pt x="19" y="8824"/>
                  <a:pt x="13" y="8869"/>
                  <a:pt x="13" y="8950"/>
                </a:cubicBezTo>
                <a:cubicBezTo>
                  <a:pt x="13" y="9058"/>
                  <a:pt x="25" y="9101"/>
                  <a:pt x="39" y="9048"/>
                </a:cubicBezTo>
                <a:cubicBezTo>
                  <a:pt x="53" y="8994"/>
                  <a:pt x="53" y="8906"/>
                  <a:pt x="39" y="8852"/>
                </a:cubicBezTo>
                <a:cubicBezTo>
                  <a:pt x="35" y="8838"/>
                  <a:pt x="32" y="8831"/>
                  <a:pt x="29" y="8829"/>
                </a:cubicBezTo>
                <a:close/>
                <a:moveTo>
                  <a:pt x="29" y="9220"/>
                </a:moveTo>
                <a:cubicBezTo>
                  <a:pt x="19" y="9210"/>
                  <a:pt x="12" y="9244"/>
                  <a:pt x="11" y="9313"/>
                </a:cubicBezTo>
                <a:cubicBezTo>
                  <a:pt x="10" y="9406"/>
                  <a:pt x="21" y="9451"/>
                  <a:pt x="36" y="9413"/>
                </a:cubicBezTo>
                <a:cubicBezTo>
                  <a:pt x="52" y="9375"/>
                  <a:pt x="53" y="9299"/>
                  <a:pt x="39" y="9245"/>
                </a:cubicBezTo>
                <a:cubicBezTo>
                  <a:pt x="35" y="9231"/>
                  <a:pt x="32" y="9223"/>
                  <a:pt x="29" y="9220"/>
                </a:cubicBezTo>
                <a:close/>
                <a:moveTo>
                  <a:pt x="21600" y="9258"/>
                </a:moveTo>
                <a:lnTo>
                  <a:pt x="21390" y="9266"/>
                </a:lnTo>
                <a:cubicBezTo>
                  <a:pt x="21274" y="9270"/>
                  <a:pt x="20168" y="9276"/>
                  <a:pt x="18929" y="9280"/>
                </a:cubicBezTo>
                <a:lnTo>
                  <a:pt x="16678" y="9286"/>
                </a:lnTo>
                <a:lnTo>
                  <a:pt x="16663" y="10363"/>
                </a:lnTo>
                <a:lnTo>
                  <a:pt x="16647" y="11441"/>
                </a:lnTo>
                <a:lnTo>
                  <a:pt x="14781" y="11456"/>
                </a:lnTo>
                <a:lnTo>
                  <a:pt x="12915" y="11470"/>
                </a:lnTo>
                <a:lnTo>
                  <a:pt x="11376" y="12967"/>
                </a:lnTo>
                <a:cubicBezTo>
                  <a:pt x="10530" y="13790"/>
                  <a:pt x="9805" y="14456"/>
                  <a:pt x="9766" y="14448"/>
                </a:cubicBezTo>
                <a:cubicBezTo>
                  <a:pt x="9726" y="14440"/>
                  <a:pt x="9681" y="14486"/>
                  <a:pt x="9664" y="14550"/>
                </a:cubicBezTo>
                <a:cubicBezTo>
                  <a:pt x="9635" y="14660"/>
                  <a:pt x="9570" y="14635"/>
                  <a:pt x="8692" y="14180"/>
                </a:cubicBezTo>
                <a:cubicBezTo>
                  <a:pt x="8174" y="13912"/>
                  <a:pt x="7645" y="13633"/>
                  <a:pt x="7517" y="13560"/>
                </a:cubicBezTo>
                <a:cubicBezTo>
                  <a:pt x="7314" y="13445"/>
                  <a:pt x="7209" y="13428"/>
                  <a:pt x="6727" y="13428"/>
                </a:cubicBezTo>
                <a:lnTo>
                  <a:pt x="6170" y="13428"/>
                </a:lnTo>
                <a:lnTo>
                  <a:pt x="6138" y="13693"/>
                </a:lnTo>
                <a:cubicBezTo>
                  <a:pt x="6121" y="13840"/>
                  <a:pt x="6050" y="14929"/>
                  <a:pt x="5982" y="16115"/>
                </a:cubicBezTo>
                <a:cubicBezTo>
                  <a:pt x="5865" y="18163"/>
                  <a:pt x="5853" y="18276"/>
                  <a:pt x="5737" y="18398"/>
                </a:cubicBezTo>
                <a:cubicBezTo>
                  <a:pt x="5671" y="18469"/>
                  <a:pt x="4386" y="19192"/>
                  <a:pt x="2883" y="20006"/>
                </a:cubicBezTo>
                <a:cubicBezTo>
                  <a:pt x="773" y="21149"/>
                  <a:pt x="133" y="21472"/>
                  <a:pt x="75" y="21424"/>
                </a:cubicBezTo>
                <a:cubicBezTo>
                  <a:pt x="17" y="21376"/>
                  <a:pt x="0" y="21389"/>
                  <a:pt x="0" y="21481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429"/>
                </a:lnTo>
                <a:lnTo>
                  <a:pt x="21600" y="10797"/>
                </a:lnTo>
                <a:lnTo>
                  <a:pt x="21600" y="9258"/>
                </a:lnTo>
                <a:close/>
                <a:moveTo>
                  <a:pt x="32" y="9622"/>
                </a:moveTo>
                <a:cubicBezTo>
                  <a:pt x="24" y="9612"/>
                  <a:pt x="18" y="9696"/>
                  <a:pt x="18" y="9846"/>
                </a:cubicBezTo>
                <a:cubicBezTo>
                  <a:pt x="18" y="10046"/>
                  <a:pt x="28" y="10128"/>
                  <a:pt x="41" y="10027"/>
                </a:cubicBezTo>
                <a:cubicBezTo>
                  <a:pt x="53" y="9927"/>
                  <a:pt x="53" y="9764"/>
                  <a:pt x="41" y="9664"/>
                </a:cubicBezTo>
                <a:cubicBezTo>
                  <a:pt x="38" y="9639"/>
                  <a:pt x="35" y="9625"/>
                  <a:pt x="32" y="9622"/>
                </a:cubicBezTo>
                <a:close/>
                <a:moveTo>
                  <a:pt x="29" y="10283"/>
                </a:moveTo>
                <a:cubicBezTo>
                  <a:pt x="19" y="10273"/>
                  <a:pt x="12" y="10308"/>
                  <a:pt x="11" y="10377"/>
                </a:cubicBezTo>
                <a:cubicBezTo>
                  <a:pt x="10" y="10470"/>
                  <a:pt x="21" y="10514"/>
                  <a:pt x="36" y="10476"/>
                </a:cubicBezTo>
                <a:cubicBezTo>
                  <a:pt x="52" y="10438"/>
                  <a:pt x="53" y="10362"/>
                  <a:pt x="39" y="10308"/>
                </a:cubicBezTo>
                <a:cubicBezTo>
                  <a:pt x="35" y="10294"/>
                  <a:pt x="32" y="10286"/>
                  <a:pt x="29" y="10283"/>
                </a:cubicBezTo>
                <a:close/>
                <a:moveTo>
                  <a:pt x="29" y="10620"/>
                </a:moveTo>
                <a:cubicBezTo>
                  <a:pt x="19" y="10615"/>
                  <a:pt x="13" y="10660"/>
                  <a:pt x="13" y="10741"/>
                </a:cubicBezTo>
                <a:cubicBezTo>
                  <a:pt x="13" y="10849"/>
                  <a:pt x="25" y="10892"/>
                  <a:pt x="39" y="10839"/>
                </a:cubicBezTo>
                <a:cubicBezTo>
                  <a:pt x="53" y="10785"/>
                  <a:pt x="53" y="10697"/>
                  <a:pt x="39" y="10643"/>
                </a:cubicBezTo>
                <a:cubicBezTo>
                  <a:pt x="35" y="10629"/>
                  <a:pt x="32" y="10622"/>
                  <a:pt x="29" y="10620"/>
                </a:cubicBezTo>
                <a:close/>
                <a:moveTo>
                  <a:pt x="29" y="11011"/>
                </a:moveTo>
                <a:cubicBezTo>
                  <a:pt x="19" y="11001"/>
                  <a:pt x="12" y="11036"/>
                  <a:pt x="11" y="11105"/>
                </a:cubicBezTo>
                <a:cubicBezTo>
                  <a:pt x="10" y="11198"/>
                  <a:pt x="21" y="11242"/>
                  <a:pt x="36" y="11204"/>
                </a:cubicBezTo>
                <a:cubicBezTo>
                  <a:pt x="52" y="11166"/>
                  <a:pt x="53" y="11090"/>
                  <a:pt x="39" y="11036"/>
                </a:cubicBezTo>
                <a:cubicBezTo>
                  <a:pt x="35" y="11022"/>
                  <a:pt x="32" y="11014"/>
                  <a:pt x="29" y="11011"/>
                </a:cubicBezTo>
                <a:close/>
                <a:moveTo>
                  <a:pt x="29" y="11348"/>
                </a:moveTo>
                <a:cubicBezTo>
                  <a:pt x="19" y="11343"/>
                  <a:pt x="13" y="11388"/>
                  <a:pt x="13" y="11469"/>
                </a:cubicBezTo>
                <a:cubicBezTo>
                  <a:pt x="13" y="11576"/>
                  <a:pt x="25" y="11620"/>
                  <a:pt x="39" y="11567"/>
                </a:cubicBezTo>
                <a:cubicBezTo>
                  <a:pt x="53" y="11513"/>
                  <a:pt x="53" y="11425"/>
                  <a:pt x="39" y="11371"/>
                </a:cubicBezTo>
                <a:cubicBezTo>
                  <a:pt x="35" y="11357"/>
                  <a:pt x="32" y="11350"/>
                  <a:pt x="29" y="11348"/>
                </a:cubicBezTo>
                <a:close/>
                <a:moveTo>
                  <a:pt x="29" y="11739"/>
                </a:moveTo>
                <a:cubicBezTo>
                  <a:pt x="19" y="11729"/>
                  <a:pt x="12" y="11763"/>
                  <a:pt x="11" y="11832"/>
                </a:cubicBezTo>
                <a:cubicBezTo>
                  <a:pt x="10" y="11925"/>
                  <a:pt x="21" y="11970"/>
                  <a:pt x="36" y="11932"/>
                </a:cubicBezTo>
                <a:cubicBezTo>
                  <a:pt x="52" y="11894"/>
                  <a:pt x="53" y="11818"/>
                  <a:pt x="39" y="11764"/>
                </a:cubicBezTo>
                <a:cubicBezTo>
                  <a:pt x="35" y="11750"/>
                  <a:pt x="32" y="11742"/>
                  <a:pt x="29" y="11739"/>
                </a:cubicBezTo>
                <a:close/>
                <a:moveTo>
                  <a:pt x="32" y="12140"/>
                </a:moveTo>
                <a:cubicBezTo>
                  <a:pt x="24" y="12131"/>
                  <a:pt x="18" y="12215"/>
                  <a:pt x="18" y="12365"/>
                </a:cubicBezTo>
                <a:cubicBezTo>
                  <a:pt x="18" y="12565"/>
                  <a:pt x="28" y="12646"/>
                  <a:pt x="41" y="12546"/>
                </a:cubicBezTo>
                <a:cubicBezTo>
                  <a:pt x="53" y="12446"/>
                  <a:pt x="53" y="12282"/>
                  <a:pt x="41" y="12182"/>
                </a:cubicBezTo>
                <a:cubicBezTo>
                  <a:pt x="38" y="12157"/>
                  <a:pt x="35" y="12144"/>
                  <a:pt x="32" y="12140"/>
                </a:cubicBezTo>
                <a:close/>
                <a:moveTo>
                  <a:pt x="29" y="12802"/>
                </a:moveTo>
                <a:cubicBezTo>
                  <a:pt x="19" y="12792"/>
                  <a:pt x="12" y="12827"/>
                  <a:pt x="11" y="12896"/>
                </a:cubicBezTo>
                <a:cubicBezTo>
                  <a:pt x="10" y="12989"/>
                  <a:pt x="21" y="13033"/>
                  <a:pt x="36" y="12995"/>
                </a:cubicBezTo>
                <a:cubicBezTo>
                  <a:pt x="52" y="12957"/>
                  <a:pt x="53" y="12881"/>
                  <a:pt x="39" y="12827"/>
                </a:cubicBezTo>
                <a:cubicBezTo>
                  <a:pt x="35" y="12813"/>
                  <a:pt x="32" y="12805"/>
                  <a:pt x="29" y="12802"/>
                </a:cubicBezTo>
                <a:close/>
                <a:moveTo>
                  <a:pt x="29" y="13139"/>
                </a:moveTo>
                <a:cubicBezTo>
                  <a:pt x="19" y="13134"/>
                  <a:pt x="13" y="13179"/>
                  <a:pt x="13" y="13260"/>
                </a:cubicBezTo>
                <a:cubicBezTo>
                  <a:pt x="13" y="13367"/>
                  <a:pt x="25" y="13411"/>
                  <a:pt x="39" y="13358"/>
                </a:cubicBezTo>
                <a:cubicBezTo>
                  <a:pt x="53" y="13304"/>
                  <a:pt x="53" y="13216"/>
                  <a:pt x="39" y="13162"/>
                </a:cubicBezTo>
                <a:cubicBezTo>
                  <a:pt x="35" y="13148"/>
                  <a:pt x="32" y="13141"/>
                  <a:pt x="29" y="13139"/>
                </a:cubicBezTo>
                <a:close/>
                <a:moveTo>
                  <a:pt x="29" y="13530"/>
                </a:moveTo>
                <a:cubicBezTo>
                  <a:pt x="19" y="13520"/>
                  <a:pt x="12" y="13554"/>
                  <a:pt x="11" y="13623"/>
                </a:cubicBezTo>
                <a:cubicBezTo>
                  <a:pt x="10" y="13716"/>
                  <a:pt x="21" y="13761"/>
                  <a:pt x="36" y="13723"/>
                </a:cubicBezTo>
                <a:cubicBezTo>
                  <a:pt x="52" y="13685"/>
                  <a:pt x="53" y="13609"/>
                  <a:pt x="39" y="13555"/>
                </a:cubicBezTo>
                <a:cubicBezTo>
                  <a:pt x="35" y="13541"/>
                  <a:pt x="32" y="13533"/>
                  <a:pt x="29" y="13530"/>
                </a:cubicBezTo>
                <a:close/>
                <a:moveTo>
                  <a:pt x="29" y="13867"/>
                </a:moveTo>
                <a:cubicBezTo>
                  <a:pt x="19" y="13862"/>
                  <a:pt x="13" y="13907"/>
                  <a:pt x="13" y="13988"/>
                </a:cubicBezTo>
                <a:cubicBezTo>
                  <a:pt x="13" y="14095"/>
                  <a:pt x="25" y="14139"/>
                  <a:pt x="39" y="14086"/>
                </a:cubicBezTo>
                <a:cubicBezTo>
                  <a:pt x="53" y="14032"/>
                  <a:pt x="53" y="13944"/>
                  <a:pt x="39" y="13890"/>
                </a:cubicBezTo>
                <a:cubicBezTo>
                  <a:pt x="35" y="13876"/>
                  <a:pt x="32" y="13869"/>
                  <a:pt x="29" y="13867"/>
                </a:cubicBezTo>
                <a:close/>
                <a:moveTo>
                  <a:pt x="29" y="14257"/>
                </a:moveTo>
                <a:cubicBezTo>
                  <a:pt x="19" y="14247"/>
                  <a:pt x="12" y="14282"/>
                  <a:pt x="11" y="14351"/>
                </a:cubicBezTo>
                <a:cubicBezTo>
                  <a:pt x="10" y="14444"/>
                  <a:pt x="21" y="14489"/>
                  <a:pt x="36" y="14451"/>
                </a:cubicBezTo>
                <a:cubicBezTo>
                  <a:pt x="52" y="14413"/>
                  <a:pt x="53" y="14337"/>
                  <a:pt x="39" y="14283"/>
                </a:cubicBezTo>
                <a:cubicBezTo>
                  <a:pt x="35" y="14269"/>
                  <a:pt x="32" y="14260"/>
                  <a:pt x="29" y="14257"/>
                </a:cubicBezTo>
                <a:close/>
                <a:moveTo>
                  <a:pt x="29" y="14593"/>
                </a:moveTo>
                <a:cubicBezTo>
                  <a:pt x="19" y="14583"/>
                  <a:pt x="12" y="14618"/>
                  <a:pt x="11" y="14687"/>
                </a:cubicBezTo>
                <a:cubicBezTo>
                  <a:pt x="10" y="14779"/>
                  <a:pt x="21" y="14824"/>
                  <a:pt x="36" y="14786"/>
                </a:cubicBezTo>
                <a:cubicBezTo>
                  <a:pt x="52" y="14748"/>
                  <a:pt x="53" y="14672"/>
                  <a:pt x="39" y="14618"/>
                </a:cubicBezTo>
                <a:cubicBezTo>
                  <a:pt x="35" y="14604"/>
                  <a:pt x="32" y="14596"/>
                  <a:pt x="29" y="14593"/>
                </a:cubicBezTo>
                <a:close/>
                <a:moveTo>
                  <a:pt x="29" y="14930"/>
                </a:moveTo>
                <a:cubicBezTo>
                  <a:pt x="19" y="14925"/>
                  <a:pt x="13" y="14970"/>
                  <a:pt x="13" y="15051"/>
                </a:cubicBezTo>
                <a:cubicBezTo>
                  <a:pt x="13" y="15158"/>
                  <a:pt x="25" y="15203"/>
                  <a:pt x="39" y="15149"/>
                </a:cubicBezTo>
                <a:cubicBezTo>
                  <a:pt x="53" y="15096"/>
                  <a:pt x="53" y="15007"/>
                  <a:pt x="39" y="14953"/>
                </a:cubicBezTo>
                <a:cubicBezTo>
                  <a:pt x="35" y="14939"/>
                  <a:pt x="32" y="14932"/>
                  <a:pt x="29" y="14930"/>
                </a:cubicBezTo>
                <a:close/>
                <a:moveTo>
                  <a:pt x="29" y="15321"/>
                </a:moveTo>
                <a:cubicBezTo>
                  <a:pt x="19" y="15311"/>
                  <a:pt x="12" y="15346"/>
                  <a:pt x="11" y="15415"/>
                </a:cubicBezTo>
                <a:cubicBezTo>
                  <a:pt x="10" y="15507"/>
                  <a:pt x="21" y="15552"/>
                  <a:pt x="36" y="15514"/>
                </a:cubicBezTo>
                <a:cubicBezTo>
                  <a:pt x="52" y="15476"/>
                  <a:pt x="53" y="15400"/>
                  <a:pt x="39" y="15346"/>
                </a:cubicBezTo>
                <a:cubicBezTo>
                  <a:pt x="35" y="15332"/>
                  <a:pt x="32" y="15324"/>
                  <a:pt x="29" y="15321"/>
                </a:cubicBezTo>
                <a:close/>
                <a:moveTo>
                  <a:pt x="29" y="15658"/>
                </a:moveTo>
                <a:cubicBezTo>
                  <a:pt x="19" y="15653"/>
                  <a:pt x="13" y="15698"/>
                  <a:pt x="13" y="15779"/>
                </a:cubicBezTo>
                <a:cubicBezTo>
                  <a:pt x="13" y="15886"/>
                  <a:pt x="25" y="15930"/>
                  <a:pt x="39" y="15876"/>
                </a:cubicBezTo>
                <a:cubicBezTo>
                  <a:pt x="53" y="15823"/>
                  <a:pt x="53" y="15735"/>
                  <a:pt x="39" y="15681"/>
                </a:cubicBezTo>
                <a:cubicBezTo>
                  <a:pt x="35" y="15667"/>
                  <a:pt x="32" y="15660"/>
                  <a:pt x="29" y="15658"/>
                </a:cubicBezTo>
                <a:close/>
                <a:moveTo>
                  <a:pt x="29" y="16049"/>
                </a:moveTo>
                <a:cubicBezTo>
                  <a:pt x="19" y="16039"/>
                  <a:pt x="12" y="16073"/>
                  <a:pt x="11" y="16142"/>
                </a:cubicBezTo>
                <a:cubicBezTo>
                  <a:pt x="10" y="16235"/>
                  <a:pt x="21" y="16280"/>
                  <a:pt x="36" y="16242"/>
                </a:cubicBezTo>
                <a:cubicBezTo>
                  <a:pt x="52" y="16204"/>
                  <a:pt x="53" y="16128"/>
                  <a:pt x="39" y="16074"/>
                </a:cubicBezTo>
                <a:cubicBezTo>
                  <a:pt x="35" y="16060"/>
                  <a:pt x="32" y="16052"/>
                  <a:pt x="29" y="16049"/>
                </a:cubicBezTo>
                <a:close/>
                <a:moveTo>
                  <a:pt x="32" y="16450"/>
                </a:moveTo>
                <a:cubicBezTo>
                  <a:pt x="24" y="16441"/>
                  <a:pt x="18" y="16525"/>
                  <a:pt x="18" y="16675"/>
                </a:cubicBezTo>
                <a:cubicBezTo>
                  <a:pt x="18" y="16875"/>
                  <a:pt x="28" y="16956"/>
                  <a:pt x="41" y="16856"/>
                </a:cubicBezTo>
                <a:cubicBezTo>
                  <a:pt x="53" y="16756"/>
                  <a:pt x="53" y="16592"/>
                  <a:pt x="41" y="16492"/>
                </a:cubicBezTo>
                <a:cubicBezTo>
                  <a:pt x="38" y="16467"/>
                  <a:pt x="35" y="16454"/>
                  <a:pt x="32" y="16450"/>
                </a:cubicBezTo>
                <a:close/>
                <a:moveTo>
                  <a:pt x="29" y="17112"/>
                </a:moveTo>
                <a:cubicBezTo>
                  <a:pt x="19" y="17102"/>
                  <a:pt x="12" y="17137"/>
                  <a:pt x="11" y="17206"/>
                </a:cubicBezTo>
                <a:cubicBezTo>
                  <a:pt x="10" y="17298"/>
                  <a:pt x="21" y="17343"/>
                  <a:pt x="36" y="17305"/>
                </a:cubicBezTo>
                <a:cubicBezTo>
                  <a:pt x="52" y="17267"/>
                  <a:pt x="53" y="17191"/>
                  <a:pt x="39" y="17137"/>
                </a:cubicBezTo>
                <a:cubicBezTo>
                  <a:pt x="35" y="17123"/>
                  <a:pt x="32" y="17115"/>
                  <a:pt x="29" y="17112"/>
                </a:cubicBezTo>
                <a:close/>
                <a:moveTo>
                  <a:pt x="29" y="17449"/>
                </a:moveTo>
                <a:cubicBezTo>
                  <a:pt x="19" y="17444"/>
                  <a:pt x="13" y="17489"/>
                  <a:pt x="13" y="17570"/>
                </a:cubicBezTo>
                <a:cubicBezTo>
                  <a:pt x="13" y="17677"/>
                  <a:pt x="25" y="17721"/>
                  <a:pt x="39" y="17667"/>
                </a:cubicBezTo>
                <a:cubicBezTo>
                  <a:pt x="53" y="17614"/>
                  <a:pt x="53" y="17526"/>
                  <a:pt x="39" y="17472"/>
                </a:cubicBezTo>
                <a:cubicBezTo>
                  <a:pt x="35" y="17458"/>
                  <a:pt x="32" y="17451"/>
                  <a:pt x="29" y="17449"/>
                </a:cubicBezTo>
                <a:close/>
                <a:moveTo>
                  <a:pt x="29" y="17840"/>
                </a:moveTo>
                <a:cubicBezTo>
                  <a:pt x="19" y="17830"/>
                  <a:pt x="12" y="17865"/>
                  <a:pt x="11" y="17934"/>
                </a:cubicBezTo>
                <a:cubicBezTo>
                  <a:pt x="10" y="18026"/>
                  <a:pt x="21" y="18071"/>
                  <a:pt x="36" y="18033"/>
                </a:cubicBezTo>
                <a:cubicBezTo>
                  <a:pt x="52" y="17995"/>
                  <a:pt x="53" y="17919"/>
                  <a:pt x="39" y="17865"/>
                </a:cubicBezTo>
                <a:cubicBezTo>
                  <a:pt x="35" y="17851"/>
                  <a:pt x="32" y="17843"/>
                  <a:pt x="29" y="17840"/>
                </a:cubicBezTo>
                <a:close/>
                <a:moveTo>
                  <a:pt x="29" y="18177"/>
                </a:moveTo>
                <a:cubicBezTo>
                  <a:pt x="19" y="18172"/>
                  <a:pt x="13" y="18217"/>
                  <a:pt x="13" y="18298"/>
                </a:cubicBezTo>
                <a:cubicBezTo>
                  <a:pt x="13" y="18405"/>
                  <a:pt x="25" y="18449"/>
                  <a:pt x="39" y="18395"/>
                </a:cubicBezTo>
                <a:cubicBezTo>
                  <a:pt x="53" y="18342"/>
                  <a:pt x="53" y="18254"/>
                  <a:pt x="39" y="18200"/>
                </a:cubicBezTo>
                <a:cubicBezTo>
                  <a:pt x="35" y="18186"/>
                  <a:pt x="32" y="18179"/>
                  <a:pt x="29" y="18177"/>
                </a:cubicBezTo>
                <a:close/>
                <a:moveTo>
                  <a:pt x="29" y="18567"/>
                </a:moveTo>
                <a:cubicBezTo>
                  <a:pt x="19" y="18557"/>
                  <a:pt x="12" y="18592"/>
                  <a:pt x="11" y="18661"/>
                </a:cubicBezTo>
                <a:cubicBezTo>
                  <a:pt x="10" y="18754"/>
                  <a:pt x="21" y="18799"/>
                  <a:pt x="36" y="18761"/>
                </a:cubicBezTo>
                <a:cubicBezTo>
                  <a:pt x="52" y="18723"/>
                  <a:pt x="53" y="18647"/>
                  <a:pt x="39" y="18593"/>
                </a:cubicBezTo>
                <a:cubicBezTo>
                  <a:pt x="35" y="18579"/>
                  <a:pt x="32" y="18570"/>
                  <a:pt x="29" y="18567"/>
                </a:cubicBezTo>
                <a:close/>
                <a:moveTo>
                  <a:pt x="32" y="18969"/>
                </a:moveTo>
                <a:cubicBezTo>
                  <a:pt x="24" y="18960"/>
                  <a:pt x="18" y="19043"/>
                  <a:pt x="18" y="19193"/>
                </a:cubicBezTo>
                <a:cubicBezTo>
                  <a:pt x="18" y="19393"/>
                  <a:pt x="28" y="19475"/>
                  <a:pt x="41" y="19375"/>
                </a:cubicBezTo>
                <a:cubicBezTo>
                  <a:pt x="53" y="19275"/>
                  <a:pt x="53" y="19111"/>
                  <a:pt x="41" y="19011"/>
                </a:cubicBezTo>
                <a:cubicBezTo>
                  <a:pt x="38" y="18986"/>
                  <a:pt x="35" y="18973"/>
                  <a:pt x="32" y="18969"/>
                </a:cubicBezTo>
                <a:close/>
                <a:moveTo>
                  <a:pt x="29" y="19631"/>
                </a:moveTo>
                <a:cubicBezTo>
                  <a:pt x="19" y="19621"/>
                  <a:pt x="12" y="19656"/>
                  <a:pt x="11" y="19725"/>
                </a:cubicBezTo>
                <a:cubicBezTo>
                  <a:pt x="10" y="19817"/>
                  <a:pt x="21" y="19862"/>
                  <a:pt x="36" y="19824"/>
                </a:cubicBezTo>
                <a:cubicBezTo>
                  <a:pt x="52" y="19786"/>
                  <a:pt x="53" y="19710"/>
                  <a:pt x="39" y="19656"/>
                </a:cubicBezTo>
                <a:cubicBezTo>
                  <a:pt x="35" y="19642"/>
                  <a:pt x="32" y="19634"/>
                  <a:pt x="29" y="19631"/>
                </a:cubicBezTo>
                <a:close/>
                <a:moveTo>
                  <a:pt x="29" y="19968"/>
                </a:moveTo>
                <a:cubicBezTo>
                  <a:pt x="19" y="19963"/>
                  <a:pt x="13" y="20008"/>
                  <a:pt x="13" y="20089"/>
                </a:cubicBezTo>
                <a:cubicBezTo>
                  <a:pt x="13" y="20196"/>
                  <a:pt x="25" y="20240"/>
                  <a:pt x="39" y="20186"/>
                </a:cubicBezTo>
                <a:cubicBezTo>
                  <a:pt x="53" y="20133"/>
                  <a:pt x="53" y="20045"/>
                  <a:pt x="39" y="19991"/>
                </a:cubicBezTo>
                <a:cubicBezTo>
                  <a:pt x="35" y="19977"/>
                  <a:pt x="32" y="19970"/>
                  <a:pt x="29" y="19968"/>
                </a:cubicBezTo>
                <a:close/>
                <a:moveTo>
                  <a:pt x="29" y="20359"/>
                </a:moveTo>
                <a:cubicBezTo>
                  <a:pt x="19" y="20349"/>
                  <a:pt x="12" y="20383"/>
                  <a:pt x="11" y="20452"/>
                </a:cubicBezTo>
                <a:cubicBezTo>
                  <a:pt x="10" y="20545"/>
                  <a:pt x="21" y="20590"/>
                  <a:pt x="36" y="20552"/>
                </a:cubicBezTo>
                <a:cubicBezTo>
                  <a:pt x="52" y="20514"/>
                  <a:pt x="53" y="20438"/>
                  <a:pt x="39" y="20384"/>
                </a:cubicBezTo>
                <a:cubicBezTo>
                  <a:pt x="35" y="20370"/>
                  <a:pt x="32" y="20362"/>
                  <a:pt x="29" y="20359"/>
                </a:cubicBezTo>
                <a:close/>
                <a:moveTo>
                  <a:pt x="29" y="20695"/>
                </a:moveTo>
                <a:cubicBezTo>
                  <a:pt x="19" y="20690"/>
                  <a:pt x="13" y="20736"/>
                  <a:pt x="13" y="20817"/>
                </a:cubicBezTo>
                <a:cubicBezTo>
                  <a:pt x="13" y="20924"/>
                  <a:pt x="25" y="20968"/>
                  <a:pt x="39" y="20914"/>
                </a:cubicBezTo>
                <a:cubicBezTo>
                  <a:pt x="53" y="20861"/>
                  <a:pt x="53" y="20773"/>
                  <a:pt x="39" y="20719"/>
                </a:cubicBezTo>
                <a:cubicBezTo>
                  <a:pt x="35" y="20705"/>
                  <a:pt x="32" y="20697"/>
                  <a:pt x="29" y="20695"/>
                </a:cubicBezTo>
                <a:close/>
                <a:moveTo>
                  <a:pt x="29" y="21086"/>
                </a:moveTo>
                <a:cubicBezTo>
                  <a:pt x="19" y="21076"/>
                  <a:pt x="12" y="21111"/>
                  <a:pt x="11" y="21180"/>
                </a:cubicBezTo>
                <a:cubicBezTo>
                  <a:pt x="10" y="21273"/>
                  <a:pt x="21" y="21317"/>
                  <a:pt x="36" y="21279"/>
                </a:cubicBezTo>
                <a:cubicBezTo>
                  <a:pt x="52" y="21241"/>
                  <a:pt x="53" y="21165"/>
                  <a:pt x="39" y="21111"/>
                </a:cubicBezTo>
                <a:cubicBezTo>
                  <a:pt x="35" y="21097"/>
                  <a:pt x="32" y="21089"/>
                  <a:pt x="29" y="2108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07" name="'L, C, G' Heart Stained Glass _ no background.jpeg" descr="'L, C, G' Heart Stained Glass _ no backgroun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81301" y="575109"/>
            <a:ext cx="2360797" cy="2360797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What gives you life?"/>
          <p:cNvSpPr txBox="1"/>
          <p:nvPr>
            <p:ph type="title" idx="4294967295"/>
          </p:nvPr>
        </p:nvSpPr>
        <p:spPr>
          <a:xfrm>
            <a:off x="2912317" y="1037865"/>
            <a:ext cx="10477501" cy="1435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781C5"/>
                </a:solidFill>
              </a:defRPr>
            </a:lvl1pPr>
          </a:lstStyle>
          <a:p>
            <a:pPr/>
            <a:r>
              <a:t>What gives you life?</a:t>
            </a:r>
          </a:p>
        </p:txBody>
      </p:sp>
      <p:sp>
        <p:nvSpPr>
          <p:cNvPr id="409" name="Think about the things that you do regularly. Do they leave you feeling drained, or energised?…"/>
          <p:cNvSpPr/>
          <p:nvPr/>
        </p:nvSpPr>
        <p:spPr>
          <a:xfrm>
            <a:off x="986913" y="2355088"/>
            <a:ext cx="11194649" cy="11187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" y="0"/>
                </a:moveTo>
                <a:lnTo>
                  <a:pt x="21600" y="36"/>
                </a:lnTo>
                <a:lnTo>
                  <a:pt x="21538" y="21600"/>
                </a:lnTo>
                <a:lnTo>
                  <a:pt x="12266" y="21508"/>
                </a:lnTo>
                <a:lnTo>
                  <a:pt x="9679" y="14391"/>
                </a:lnTo>
                <a:lnTo>
                  <a:pt x="8115" y="14065"/>
                </a:lnTo>
                <a:lnTo>
                  <a:pt x="6550" y="13739"/>
                </a:lnTo>
                <a:cubicBezTo>
                  <a:pt x="6390" y="13513"/>
                  <a:pt x="6217" y="13304"/>
                  <a:pt x="6033" y="13115"/>
                </a:cubicBezTo>
                <a:cubicBezTo>
                  <a:pt x="5218" y="12277"/>
                  <a:pt x="4216" y="11849"/>
                  <a:pt x="3195" y="11902"/>
                </a:cubicBezTo>
                <a:lnTo>
                  <a:pt x="2969" y="10711"/>
                </a:lnTo>
                <a:lnTo>
                  <a:pt x="0" y="10718"/>
                </a:lnTo>
                <a:lnTo>
                  <a:pt x="3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defRPr i="1" sz="4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Think about the things that you do regularly. Do they leave you feeling drained, or energised? </a:t>
            </a:r>
          </a:p>
          <a:p>
            <a:pPr algn="l" defTabSz="914400">
              <a:spcBef>
                <a:spcPts val="600"/>
              </a:spcBef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algn="l" defTabSz="914400">
              <a:spcBef>
                <a:spcPts val="600"/>
              </a:spcBef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When you’ve made your list, have a look and see what it tells you about yourself. </a:t>
            </a:r>
          </a:p>
        </p:txBody>
      </p:sp>
      <p:pic>
        <p:nvPicPr>
          <p:cNvPr id="410" name="IMG_0798.jpg" descr="IMG_0798.jpg"/>
          <p:cNvPicPr>
            <a:picLocks noChangeAspect="1"/>
          </p:cNvPicPr>
          <p:nvPr/>
        </p:nvPicPr>
        <p:blipFill>
          <a:blip r:embed="rId5">
            <a:extLst/>
          </a:blip>
          <a:srcRect l="5774" t="16021" r="3125" b="534"/>
          <a:stretch>
            <a:fillRect/>
          </a:stretch>
        </p:blipFill>
        <p:spPr>
          <a:xfrm>
            <a:off x="13010040" y="2669555"/>
            <a:ext cx="8618287" cy="10558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Just imagine"/>
          <p:cNvSpPr txBox="1"/>
          <p:nvPr>
            <p:ph type="title" idx="4294967295"/>
          </p:nvPr>
        </p:nvSpPr>
        <p:spPr>
          <a:xfrm>
            <a:off x="3514926" y="425930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Just imagine</a:t>
            </a:r>
          </a:p>
        </p:txBody>
      </p:sp>
      <p:pic>
        <p:nvPicPr>
          <p:cNvPr id="413" name="andreasimage_20.jpg" descr="andreasimage_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0892" y="2207676"/>
            <a:ext cx="15969017" cy="106460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Your message to the world"/>
          <p:cNvSpPr txBox="1"/>
          <p:nvPr>
            <p:ph type="title" idx="4294967295"/>
          </p:nvPr>
        </p:nvSpPr>
        <p:spPr>
          <a:xfrm>
            <a:off x="8366059" y="656936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Your message to the world</a:t>
            </a:r>
          </a:p>
        </p:txBody>
      </p:sp>
      <p:pic>
        <p:nvPicPr>
          <p:cNvPr id="416" name="andreasimage_07.jpg" descr="andreasimage_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008" y="-25599"/>
            <a:ext cx="9178138" cy="13767206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It can be about whatever you want"/>
          <p:cNvSpPr txBox="1"/>
          <p:nvPr/>
        </p:nvSpPr>
        <p:spPr>
          <a:xfrm>
            <a:off x="13617139" y="10785507"/>
            <a:ext cx="7118790" cy="179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It can be about whatever you want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round rules"/>
          <p:cNvSpPr txBox="1"/>
          <p:nvPr>
            <p:ph type="title" idx="4294967295"/>
          </p:nvPr>
        </p:nvSpPr>
        <p:spPr>
          <a:xfrm>
            <a:off x="6953250" y="451597"/>
            <a:ext cx="10477500" cy="1435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781C5"/>
                </a:solidFill>
              </a:defRPr>
            </a:lvl1pPr>
          </a:lstStyle>
          <a:p>
            <a:pPr/>
            <a:r>
              <a:t>Ground rules</a:t>
            </a:r>
          </a:p>
        </p:txBody>
      </p:sp>
      <p:pic>
        <p:nvPicPr>
          <p:cNvPr id="172" name="F1N23D-small.jpg" descr="F1N23D-small.jpg"/>
          <p:cNvPicPr>
            <a:picLocks noChangeAspect="1"/>
          </p:cNvPicPr>
          <p:nvPr/>
        </p:nvPicPr>
        <p:blipFill>
          <a:blip r:embed="rId2">
            <a:extLst/>
          </a:blip>
          <a:srcRect l="0" t="4016" r="0" b="0"/>
          <a:stretch>
            <a:fillRect/>
          </a:stretch>
        </p:blipFill>
        <p:spPr>
          <a:xfrm>
            <a:off x="3224014" y="1772970"/>
            <a:ext cx="17935870" cy="11436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What makes you angry?"/>
          <p:cNvSpPr txBox="1"/>
          <p:nvPr>
            <p:ph type="title" idx="4294967295"/>
          </p:nvPr>
        </p:nvSpPr>
        <p:spPr>
          <a:xfrm>
            <a:off x="3514926" y="425930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What makes you angry?</a:t>
            </a:r>
          </a:p>
        </p:txBody>
      </p:sp>
      <p:pic>
        <p:nvPicPr>
          <p:cNvPr id="420" name="andre-hunter-vm2cwMEiUFA-unsplash.jpg" descr="andre-hunter-vm2cwMEiUFA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3431" y="2172101"/>
            <a:ext cx="14897138" cy="9937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What do you love?"/>
          <p:cNvSpPr txBox="1"/>
          <p:nvPr>
            <p:ph type="title" idx="4294967295"/>
          </p:nvPr>
        </p:nvSpPr>
        <p:spPr>
          <a:xfrm>
            <a:off x="3514926" y="425930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What do you love?</a:t>
            </a:r>
          </a:p>
        </p:txBody>
      </p:sp>
      <p:pic>
        <p:nvPicPr>
          <p:cNvPr id="423" name="andreasimage_10.jpg" descr="andreasimage_10.jpg"/>
          <p:cNvPicPr>
            <a:picLocks noChangeAspect="1"/>
          </p:cNvPicPr>
          <p:nvPr/>
        </p:nvPicPr>
        <p:blipFill>
          <a:blip r:embed="rId2">
            <a:extLst/>
          </a:blip>
          <a:srcRect l="5694" t="31489" r="5694" b="8394"/>
          <a:stretch>
            <a:fillRect/>
          </a:stretch>
        </p:blipFill>
        <p:spPr>
          <a:xfrm>
            <a:off x="7353549" y="2267018"/>
            <a:ext cx="9943771" cy="101191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What has God already said to you?"/>
          <p:cNvSpPr txBox="1"/>
          <p:nvPr>
            <p:ph type="title" idx="4294967295"/>
          </p:nvPr>
        </p:nvSpPr>
        <p:spPr>
          <a:xfrm>
            <a:off x="3514926" y="425930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What has God already said to you?</a:t>
            </a:r>
          </a:p>
        </p:txBody>
      </p:sp>
      <p:pic>
        <p:nvPicPr>
          <p:cNvPr id="426" name="andreasimage_29.jpg" descr="andreasimage_29.jpg"/>
          <p:cNvPicPr>
            <a:picLocks noChangeAspect="1"/>
          </p:cNvPicPr>
          <p:nvPr/>
        </p:nvPicPr>
        <p:blipFill>
          <a:blip r:embed="rId2">
            <a:extLst/>
          </a:blip>
          <a:srcRect l="31575" t="42" r="0" b="27902"/>
          <a:stretch>
            <a:fillRect/>
          </a:stretch>
        </p:blipFill>
        <p:spPr>
          <a:xfrm>
            <a:off x="4978053" y="2235082"/>
            <a:ext cx="14694769" cy="103163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church uncorked loved called gifted.jpg" descr="church uncorked loved called gifted.jpg"/>
          <p:cNvPicPr>
            <a:picLocks noChangeAspect="1"/>
          </p:cNvPicPr>
          <p:nvPr/>
        </p:nvPicPr>
        <p:blipFill>
          <a:blip r:embed="rId2">
            <a:extLst/>
          </a:blip>
          <a:srcRect l="48552" t="11588" r="7445" b="4054"/>
          <a:stretch>
            <a:fillRect/>
          </a:stretch>
        </p:blipFill>
        <p:spPr>
          <a:xfrm>
            <a:off x="26657584" y="1430962"/>
            <a:ext cx="7795910" cy="11209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2318" y="0"/>
                </a:moveTo>
                <a:lnTo>
                  <a:pt x="2275" y="227"/>
                </a:lnTo>
                <a:lnTo>
                  <a:pt x="2275" y="230"/>
                </a:lnTo>
                <a:lnTo>
                  <a:pt x="2274" y="234"/>
                </a:lnTo>
                <a:cubicBezTo>
                  <a:pt x="2263" y="294"/>
                  <a:pt x="2246" y="357"/>
                  <a:pt x="2227" y="413"/>
                </a:cubicBezTo>
                <a:cubicBezTo>
                  <a:pt x="2225" y="417"/>
                  <a:pt x="2224" y="422"/>
                  <a:pt x="2222" y="426"/>
                </a:cubicBezTo>
                <a:cubicBezTo>
                  <a:pt x="2203" y="483"/>
                  <a:pt x="2182" y="530"/>
                  <a:pt x="2164" y="553"/>
                </a:cubicBezTo>
                <a:cubicBezTo>
                  <a:pt x="2154" y="566"/>
                  <a:pt x="2146" y="584"/>
                  <a:pt x="2140" y="604"/>
                </a:cubicBezTo>
                <a:cubicBezTo>
                  <a:pt x="2200" y="724"/>
                  <a:pt x="2229" y="887"/>
                  <a:pt x="2195" y="1036"/>
                </a:cubicBezTo>
                <a:cubicBezTo>
                  <a:pt x="2167" y="1159"/>
                  <a:pt x="2139" y="1326"/>
                  <a:pt x="2133" y="1409"/>
                </a:cubicBezTo>
                <a:cubicBezTo>
                  <a:pt x="2128" y="1491"/>
                  <a:pt x="2105" y="1580"/>
                  <a:pt x="2083" y="1607"/>
                </a:cubicBezTo>
                <a:cubicBezTo>
                  <a:pt x="2061" y="1633"/>
                  <a:pt x="2039" y="1851"/>
                  <a:pt x="2033" y="2092"/>
                </a:cubicBezTo>
                <a:cubicBezTo>
                  <a:pt x="2028" y="2333"/>
                  <a:pt x="2010" y="2546"/>
                  <a:pt x="1994" y="2564"/>
                </a:cubicBezTo>
                <a:cubicBezTo>
                  <a:pt x="1977" y="2583"/>
                  <a:pt x="1946" y="2849"/>
                  <a:pt x="1925" y="3155"/>
                </a:cubicBezTo>
                <a:cubicBezTo>
                  <a:pt x="1903" y="3462"/>
                  <a:pt x="1869" y="3731"/>
                  <a:pt x="1850" y="3753"/>
                </a:cubicBezTo>
                <a:cubicBezTo>
                  <a:pt x="1830" y="3775"/>
                  <a:pt x="1797" y="4125"/>
                  <a:pt x="1776" y="4532"/>
                </a:cubicBezTo>
                <a:cubicBezTo>
                  <a:pt x="1755" y="4939"/>
                  <a:pt x="1711" y="5336"/>
                  <a:pt x="1679" y="5415"/>
                </a:cubicBezTo>
                <a:cubicBezTo>
                  <a:pt x="1647" y="5495"/>
                  <a:pt x="1630" y="5638"/>
                  <a:pt x="1640" y="5733"/>
                </a:cubicBezTo>
                <a:cubicBezTo>
                  <a:pt x="1648" y="5807"/>
                  <a:pt x="1635" y="5885"/>
                  <a:pt x="1611" y="5932"/>
                </a:cubicBezTo>
                <a:cubicBezTo>
                  <a:pt x="1574" y="6346"/>
                  <a:pt x="1479" y="7165"/>
                  <a:pt x="1353" y="8216"/>
                </a:cubicBezTo>
                <a:cubicBezTo>
                  <a:pt x="1335" y="8558"/>
                  <a:pt x="1285" y="9054"/>
                  <a:pt x="1207" y="9613"/>
                </a:cubicBezTo>
                <a:cubicBezTo>
                  <a:pt x="1154" y="9990"/>
                  <a:pt x="633" y="14476"/>
                  <a:pt x="215" y="18165"/>
                </a:cubicBezTo>
                <a:cubicBezTo>
                  <a:pt x="153" y="18708"/>
                  <a:pt x="76" y="19321"/>
                  <a:pt x="43" y="19524"/>
                </a:cubicBezTo>
                <a:cubicBezTo>
                  <a:pt x="15" y="19701"/>
                  <a:pt x="-2" y="19848"/>
                  <a:pt x="0" y="19892"/>
                </a:cubicBezTo>
                <a:cubicBezTo>
                  <a:pt x="27" y="19913"/>
                  <a:pt x="82" y="19922"/>
                  <a:pt x="170" y="19934"/>
                </a:cubicBezTo>
                <a:cubicBezTo>
                  <a:pt x="631" y="19986"/>
                  <a:pt x="2135" y="20115"/>
                  <a:pt x="4180" y="20282"/>
                </a:cubicBezTo>
                <a:cubicBezTo>
                  <a:pt x="5471" y="20385"/>
                  <a:pt x="6948" y="20500"/>
                  <a:pt x="8737" y="20635"/>
                </a:cubicBezTo>
                <a:cubicBezTo>
                  <a:pt x="8810" y="20640"/>
                  <a:pt x="8902" y="20647"/>
                  <a:pt x="8977" y="20652"/>
                </a:cubicBezTo>
                <a:cubicBezTo>
                  <a:pt x="9124" y="20663"/>
                  <a:pt x="9354" y="20679"/>
                  <a:pt x="9412" y="20684"/>
                </a:cubicBezTo>
                <a:cubicBezTo>
                  <a:pt x="9682" y="20706"/>
                  <a:pt x="11522" y="20847"/>
                  <a:pt x="12040" y="20885"/>
                </a:cubicBezTo>
                <a:cubicBezTo>
                  <a:pt x="12216" y="20898"/>
                  <a:pt x="12583" y="20929"/>
                  <a:pt x="12857" y="20955"/>
                </a:cubicBezTo>
                <a:cubicBezTo>
                  <a:pt x="12857" y="20955"/>
                  <a:pt x="12857" y="20955"/>
                  <a:pt x="12858" y="20955"/>
                </a:cubicBezTo>
                <a:cubicBezTo>
                  <a:pt x="14685" y="21101"/>
                  <a:pt x="16416" y="21243"/>
                  <a:pt x="17368" y="21328"/>
                </a:cubicBezTo>
                <a:cubicBezTo>
                  <a:pt x="19049" y="21478"/>
                  <a:pt x="20540" y="21600"/>
                  <a:pt x="20687" y="21600"/>
                </a:cubicBezTo>
                <a:cubicBezTo>
                  <a:pt x="20785" y="21600"/>
                  <a:pt x="20822" y="21584"/>
                  <a:pt x="20845" y="21394"/>
                </a:cubicBezTo>
                <a:lnTo>
                  <a:pt x="20862" y="21076"/>
                </a:lnTo>
                <a:cubicBezTo>
                  <a:pt x="20864" y="21052"/>
                  <a:pt x="20865" y="21035"/>
                  <a:pt x="20867" y="21013"/>
                </a:cubicBezTo>
                <a:cubicBezTo>
                  <a:pt x="20872" y="20839"/>
                  <a:pt x="20879" y="20648"/>
                  <a:pt x="20884" y="20538"/>
                </a:cubicBezTo>
                <a:cubicBezTo>
                  <a:pt x="20891" y="20399"/>
                  <a:pt x="20914" y="19692"/>
                  <a:pt x="20936" y="19004"/>
                </a:cubicBezTo>
                <a:cubicBezTo>
                  <a:pt x="20953" y="18432"/>
                  <a:pt x="20976" y="17700"/>
                  <a:pt x="21003" y="16862"/>
                </a:cubicBezTo>
                <a:cubicBezTo>
                  <a:pt x="21003" y="16857"/>
                  <a:pt x="21003" y="16851"/>
                  <a:pt x="21003" y="16847"/>
                </a:cubicBezTo>
                <a:cubicBezTo>
                  <a:pt x="21009" y="16654"/>
                  <a:pt x="21014" y="16510"/>
                  <a:pt x="21021" y="16311"/>
                </a:cubicBezTo>
                <a:cubicBezTo>
                  <a:pt x="21080" y="14530"/>
                  <a:pt x="21163" y="11705"/>
                  <a:pt x="21205" y="10033"/>
                </a:cubicBezTo>
                <a:cubicBezTo>
                  <a:pt x="21302" y="6170"/>
                  <a:pt x="21282" y="6441"/>
                  <a:pt x="21441" y="6448"/>
                </a:cubicBezTo>
                <a:cubicBezTo>
                  <a:pt x="21495" y="6420"/>
                  <a:pt x="21534" y="6387"/>
                  <a:pt x="21560" y="6350"/>
                </a:cubicBezTo>
                <a:cubicBezTo>
                  <a:pt x="21547" y="6346"/>
                  <a:pt x="21535" y="6339"/>
                  <a:pt x="21526" y="6330"/>
                </a:cubicBezTo>
                <a:cubicBezTo>
                  <a:pt x="21503" y="6304"/>
                  <a:pt x="21516" y="6270"/>
                  <a:pt x="21553" y="6254"/>
                </a:cubicBezTo>
                <a:cubicBezTo>
                  <a:pt x="21567" y="6248"/>
                  <a:pt x="21582" y="6247"/>
                  <a:pt x="21598" y="6247"/>
                </a:cubicBezTo>
                <a:cubicBezTo>
                  <a:pt x="21598" y="6241"/>
                  <a:pt x="21597" y="6236"/>
                  <a:pt x="21597" y="6230"/>
                </a:cubicBezTo>
                <a:cubicBezTo>
                  <a:pt x="21586" y="6217"/>
                  <a:pt x="21584" y="6201"/>
                  <a:pt x="21589" y="6188"/>
                </a:cubicBezTo>
                <a:cubicBezTo>
                  <a:pt x="21574" y="6140"/>
                  <a:pt x="21541" y="6093"/>
                  <a:pt x="21485" y="6052"/>
                </a:cubicBezTo>
                <a:cubicBezTo>
                  <a:pt x="21422" y="6005"/>
                  <a:pt x="21386" y="5970"/>
                  <a:pt x="21367" y="5915"/>
                </a:cubicBezTo>
                <a:lnTo>
                  <a:pt x="21333" y="5891"/>
                </a:lnTo>
                <a:lnTo>
                  <a:pt x="21384" y="4006"/>
                </a:lnTo>
                <a:cubicBezTo>
                  <a:pt x="21385" y="3984"/>
                  <a:pt x="21386" y="3966"/>
                  <a:pt x="21387" y="3944"/>
                </a:cubicBezTo>
                <a:cubicBezTo>
                  <a:pt x="21402" y="3362"/>
                  <a:pt x="21426" y="2746"/>
                  <a:pt x="21452" y="2365"/>
                </a:cubicBezTo>
                <a:cubicBezTo>
                  <a:pt x="21444" y="2213"/>
                  <a:pt x="21444" y="1993"/>
                  <a:pt x="21455" y="1702"/>
                </a:cubicBezTo>
                <a:lnTo>
                  <a:pt x="21483" y="960"/>
                </a:lnTo>
                <a:lnTo>
                  <a:pt x="21487" y="839"/>
                </a:lnTo>
                <a:lnTo>
                  <a:pt x="21482" y="839"/>
                </a:lnTo>
                <a:lnTo>
                  <a:pt x="21150" y="834"/>
                </a:lnTo>
                <a:cubicBezTo>
                  <a:pt x="20965" y="831"/>
                  <a:pt x="20717" y="821"/>
                  <a:pt x="20599" y="812"/>
                </a:cubicBezTo>
                <a:cubicBezTo>
                  <a:pt x="20545" y="808"/>
                  <a:pt x="20344" y="799"/>
                  <a:pt x="20205" y="792"/>
                </a:cubicBezTo>
                <a:cubicBezTo>
                  <a:pt x="20166" y="839"/>
                  <a:pt x="20089" y="841"/>
                  <a:pt x="20018" y="781"/>
                </a:cubicBezTo>
                <a:cubicBezTo>
                  <a:pt x="19956" y="778"/>
                  <a:pt x="19929" y="776"/>
                  <a:pt x="19865" y="772"/>
                </a:cubicBezTo>
                <a:cubicBezTo>
                  <a:pt x="19683" y="783"/>
                  <a:pt x="19330" y="774"/>
                  <a:pt x="18708" y="743"/>
                </a:cubicBezTo>
                <a:cubicBezTo>
                  <a:pt x="18041" y="709"/>
                  <a:pt x="17378" y="672"/>
                  <a:pt x="17236" y="659"/>
                </a:cubicBezTo>
                <a:cubicBezTo>
                  <a:pt x="17094" y="647"/>
                  <a:pt x="16705" y="627"/>
                  <a:pt x="16373" y="616"/>
                </a:cubicBezTo>
                <a:cubicBezTo>
                  <a:pt x="16041" y="606"/>
                  <a:pt x="15434" y="573"/>
                  <a:pt x="15024" y="544"/>
                </a:cubicBezTo>
                <a:cubicBezTo>
                  <a:pt x="14614" y="515"/>
                  <a:pt x="13990" y="479"/>
                  <a:pt x="13639" y="465"/>
                </a:cubicBezTo>
                <a:cubicBezTo>
                  <a:pt x="13287" y="451"/>
                  <a:pt x="12856" y="417"/>
                  <a:pt x="12680" y="391"/>
                </a:cubicBezTo>
                <a:cubicBezTo>
                  <a:pt x="12504" y="364"/>
                  <a:pt x="12116" y="334"/>
                  <a:pt x="11818" y="325"/>
                </a:cubicBezTo>
                <a:cubicBezTo>
                  <a:pt x="11520" y="316"/>
                  <a:pt x="11235" y="291"/>
                  <a:pt x="11186" y="270"/>
                </a:cubicBezTo>
                <a:cubicBezTo>
                  <a:pt x="11136" y="249"/>
                  <a:pt x="10652" y="235"/>
                  <a:pt x="10110" y="241"/>
                </a:cubicBezTo>
                <a:cubicBezTo>
                  <a:pt x="9569" y="246"/>
                  <a:pt x="9087" y="234"/>
                  <a:pt x="9039" y="213"/>
                </a:cubicBezTo>
                <a:cubicBezTo>
                  <a:pt x="8934" y="168"/>
                  <a:pt x="8930" y="168"/>
                  <a:pt x="7601" y="122"/>
                </a:cubicBezTo>
                <a:cubicBezTo>
                  <a:pt x="7456" y="117"/>
                  <a:pt x="7375" y="114"/>
                  <a:pt x="7246" y="109"/>
                </a:cubicBezTo>
                <a:cubicBezTo>
                  <a:pt x="7116" y="114"/>
                  <a:pt x="6970" y="108"/>
                  <a:pt x="6840" y="95"/>
                </a:cubicBezTo>
                <a:cubicBezTo>
                  <a:pt x="6633" y="87"/>
                  <a:pt x="6462" y="80"/>
                  <a:pt x="6325" y="74"/>
                </a:cubicBezTo>
                <a:cubicBezTo>
                  <a:pt x="6316" y="75"/>
                  <a:pt x="6308" y="74"/>
                  <a:pt x="6299" y="73"/>
                </a:cubicBezTo>
                <a:cubicBezTo>
                  <a:pt x="6145" y="66"/>
                  <a:pt x="5972" y="59"/>
                  <a:pt x="5931" y="55"/>
                </a:cubicBezTo>
                <a:cubicBezTo>
                  <a:pt x="5917" y="54"/>
                  <a:pt x="5233" y="43"/>
                  <a:pt x="4649" y="34"/>
                </a:cubicBezTo>
                <a:cubicBezTo>
                  <a:pt x="4607" y="41"/>
                  <a:pt x="4564" y="40"/>
                  <a:pt x="4520" y="32"/>
                </a:cubicBezTo>
                <a:cubicBezTo>
                  <a:pt x="4322" y="29"/>
                  <a:pt x="4330" y="29"/>
                  <a:pt x="4107" y="26"/>
                </a:cubicBezTo>
                <a:lnTo>
                  <a:pt x="2318" y="0"/>
                </a:lnTo>
                <a:close/>
                <a:moveTo>
                  <a:pt x="21277" y="5942"/>
                </a:moveTo>
                <a:cubicBezTo>
                  <a:pt x="21352" y="5944"/>
                  <a:pt x="21417" y="5988"/>
                  <a:pt x="21378" y="6032"/>
                </a:cubicBezTo>
                <a:cubicBezTo>
                  <a:pt x="21355" y="6058"/>
                  <a:pt x="21309" y="6079"/>
                  <a:pt x="21275" y="6079"/>
                </a:cubicBezTo>
                <a:cubicBezTo>
                  <a:pt x="21175" y="6079"/>
                  <a:pt x="21123" y="5990"/>
                  <a:pt x="21202" y="5956"/>
                </a:cubicBezTo>
                <a:cubicBezTo>
                  <a:pt x="21226" y="5946"/>
                  <a:pt x="21252" y="5941"/>
                  <a:pt x="21277" y="5942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429" name="L, C, G _ P, P, P _ Stained Glass Pattern _ 16.02.22.png" descr="L, C, G _ P, P, P _ Stained Glass Pattern _ 16.02.22.png"/>
          <p:cNvPicPr>
            <a:picLocks noChangeAspect="1"/>
          </p:cNvPicPr>
          <p:nvPr/>
        </p:nvPicPr>
        <p:blipFill>
          <a:blip r:embed="rId3">
            <a:alphaModFix amt="48833"/>
            <a:extLst/>
          </a:blip>
          <a:srcRect l="0" t="28" r="0" b="0"/>
          <a:stretch>
            <a:fillRect/>
          </a:stretch>
        </p:blipFill>
        <p:spPr>
          <a:xfrm flipH="1">
            <a:off x="-61863" y="3807240"/>
            <a:ext cx="9906001" cy="9903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30" y="0"/>
                </a:moveTo>
                <a:cubicBezTo>
                  <a:pt x="4969" y="0"/>
                  <a:pt x="4906" y="3"/>
                  <a:pt x="4856" y="10"/>
                </a:cubicBezTo>
                <a:cubicBezTo>
                  <a:pt x="4755" y="22"/>
                  <a:pt x="4823" y="33"/>
                  <a:pt x="5008" y="33"/>
                </a:cubicBezTo>
                <a:cubicBezTo>
                  <a:pt x="5193" y="33"/>
                  <a:pt x="5276" y="22"/>
                  <a:pt x="5191" y="10"/>
                </a:cubicBezTo>
                <a:cubicBezTo>
                  <a:pt x="5149" y="3"/>
                  <a:pt x="5090" y="0"/>
                  <a:pt x="5030" y="0"/>
                </a:cubicBezTo>
                <a:close/>
                <a:moveTo>
                  <a:pt x="19411" y="0"/>
                </a:moveTo>
                <a:cubicBezTo>
                  <a:pt x="19350" y="0"/>
                  <a:pt x="19287" y="3"/>
                  <a:pt x="19237" y="10"/>
                </a:cubicBezTo>
                <a:cubicBezTo>
                  <a:pt x="19136" y="22"/>
                  <a:pt x="19205" y="33"/>
                  <a:pt x="19390" y="33"/>
                </a:cubicBezTo>
                <a:cubicBezTo>
                  <a:pt x="19574" y="33"/>
                  <a:pt x="19656" y="22"/>
                  <a:pt x="19572" y="10"/>
                </a:cubicBezTo>
                <a:cubicBezTo>
                  <a:pt x="19530" y="3"/>
                  <a:pt x="19471" y="0"/>
                  <a:pt x="19411" y="0"/>
                </a:cubicBezTo>
                <a:close/>
                <a:moveTo>
                  <a:pt x="889" y="1"/>
                </a:moveTo>
                <a:cubicBezTo>
                  <a:pt x="858" y="1"/>
                  <a:pt x="826" y="4"/>
                  <a:pt x="799" y="11"/>
                </a:cubicBezTo>
                <a:cubicBezTo>
                  <a:pt x="744" y="26"/>
                  <a:pt x="775" y="38"/>
                  <a:pt x="867" y="39"/>
                </a:cubicBezTo>
                <a:cubicBezTo>
                  <a:pt x="959" y="40"/>
                  <a:pt x="1005" y="28"/>
                  <a:pt x="967" y="13"/>
                </a:cubicBezTo>
                <a:cubicBezTo>
                  <a:pt x="948" y="5"/>
                  <a:pt x="919" y="1"/>
                  <a:pt x="889" y="1"/>
                </a:cubicBezTo>
                <a:close/>
                <a:moveTo>
                  <a:pt x="1616" y="1"/>
                </a:moveTo>
                <a:cubicBezTo>
                  <a:pt x="1585" y="1"/>
                  <a:pt x="1553" y="4"/>
                  <a:pt x="1526" y="11"/>
                </a:cubicBezTo>
                <a:cubicBezTo>
                  <a:pt x="1471" y="26"/>
                  <a:pt x="1503" y="38"/>
                  <a:pt x="1595" y="39"/>
                </a:cubicBezTo>
                <a:cubicBezTo>
                  <a:pt x="1687" y="40"/>
                  <a:pt x="1731" y="28"/>
                  <a:pt x="1694" y="13"/>
                </a:cubicBezTo>
                <a:cubicBezTo>
                  <a:pt x="1675" y="5"/>
                  <a:pt x="1646" y="1"/>
                  <a:pt x="1616" y="1"/>
                </a:cubicBezTo>
                <a:close/>
                <a:moveTo>
                  <a:pt x="2343" y="1"/>
                </a:moveTo>
                <a:cubicBezTo>
                  <a:pt x="2313" y="1"/>
                  <a:pt x="2281" y="4"/>
                  <a:pt x="2253" y="11"/>
                </a:cubicBezTo>
                <a:cubicBezTo>
                  <a:pt x="2199" y="26"/>
                  <a:pt x="2230" y="38"/>
                  <a:pt x="2323" y="39"/>
                </a:cubicBezTo>
                <a:cubicBezTo>
                  <a:pt x="2415" y="40"/>
                  <a:pt x="2459" y="28"/>
                  <a:pt x="2421" y="13"/>
                </a:cubicBezTo>
                <a:cubicBezTo>
                  <a:pt x="2402" y="5"/>
                  <a:pt x="2374" y="1"/>
                  <a:pt x="2343" y="1"/>
                </a:cubicBezTo>
                <a:close/>
                <a:moveTo>
                  <a:pt x="3407" y="1"/>
                </a:moveTo>
                <a:cubicBezTo>
                  <a:pt x="3377" y="1"/>
                  <a:pt x="3344" y="4"/>
                  <a:pt x="3317" y="11"/>
                </a:cubicBezTo>
                <a:cubicBezTo>
                  <a:pt x="3263" y="26"/>
                  <a:pt x="3293" y="38"/>
                  <a:pt x="3385" y="39"/>
                </a:cubicBezTo>
                <a:cubicBezTo>
                  <a:pt x="3478" y="40"/>
                  <a:pt x="3523" y="28"/>
                  <a:pt x="3485" y="13"/>
                </a:cubicBezTo>
                <a:cubicBezTo>
                  <a:pt x="3466" y="5"/>
                  <a:pt x="3437" y="1"/>
                  <a:pt x="3407" y="1"/>
                </a:cubicBezTo>
                <a:close/>
                <a:moveTo>
                  <a:pt x="4134" y="1"/>
                </a:moveTo>
                <a:cubicBezTo>
                  <a:pt x="4104" y="1"/>
                  <a:pt x="4071" y="4"/>
                  <a:pt x="4044" y="11"/>
                </a:cubicBezTo>
                <a:cubicBezTo>
                  <a:pt x="3989" y="26"/>
                  <a:pt x="4021" y="38"/>
                  <a:pt x="4113" y="39"/>
                </a:cubicBezTo>
                <a:cubicBezTo>
                  <a:pt x="4206" y="40"/>
                  <a:pt x="4250" y="28"/>
                  <a:pt x="4212" y="13"/>
                </a:cubicBezTo>
                <a:cubicBezTo>
                  <a:pt x="4193" y="5"/>
                  <a:pt x="4164" y="1"/>
                  <a:pt x="4134" y="1"/>
                </a:cubicBezTo>
                <a:close/>
                <a:moveTo>
                  <a:pt x="5925" y="1"/>
                </a:moveTo>
                <a:cubicBezTo>
                  <a:pt x="5895" y="1"/>
                  <a:pt x="5862" y="4"/>
                  <a:pt x="5834" y="11"/>
                </a:cubicBezTo>
                <a:cubicBezTo>
                  <a:pt x="5780" y="26"/>
                  <a:pt x="5811" y="38"/>
                  <a:pt x="5904" y="39"/>
                </a:cubicBezTo>
                <a:cubicBezTo>
                  <a:pt x="5996" y="40"/>
                  <a:pt x="6040" y="28"/>
                  <a:pt x="6002" y="13"/>
                </a:cubicBezTo>
                <a:cubicBezTo>
                  <a:pt x="5983" y="5"/>
                  <a:pt x="5956" y="1"/>
                  <a:pt x="5925" y="1"/>
                </a:cubicBezTo>
                <a:close/>
                <a:moveTo>
                  <a:pt x="6652" y="1"/>
                </a:moveTo>
                <a:cubicBezTo>
                  <a:pt x="6622" y="1"/>
                  <a:pt x="6589" y="4"/>
                  <a:pt x="6562" y="11"/>
                </a:cubicBezTo>
                <a:cubicBezTo>
                  <a:pt x="6508" y="26"/>
                  <a:pt x="6539" y="38"/>
                  <a:pt x="6631" y="39"/>
                </a:cubicBezTo>
                <a:cubicBezTo>
                  <a:pt x="6724" y="40"/>
                  <a:pt x="6768" y="28"/>
                  <a:pt x="6730" y="13"/>
                </a:cubicBezTo>
                <a:cubicBezTo>
                  <a:pt x="6711" y="5"/>
                  <a:pt x="6683" y="1"/>
                  <a:pt x="6652" y="1"/>
                </a:cubicBezTo>
                <a:close/>
                <a:moveTo>
                  <a:pt x="7716" y="1"/>
                </a:moveTo>
                <a:cubicBezTo>
                  <a:pt x="7685" y="1"/>
                  <a:pt x="7653" y="4"/>
                  <a:pt x="7626" y="11"/>
                </a:cubicBezTo>
                <a:cubicBezTo>
                  <a:pt x="7571" y="26"/>
                  <a:pt x="7602" y="38"/>
                  <a:pt x="7694" y="39"/>
                </a:cubicBezTo>
                <a:cubicBezTo>
                  <a:pt x="7786" y="40"/>
                  <a:pt x="7832" y="28"/>
                  <a:pt x="7794" y="13"/>
                </a:cubicBezTo>
                <a:cubicBezTo>
                  <a:pt x="7775" y="5"/>
                  <a:pt x="7746" y="1"/>
                  <a:pt x="7716" y="1"/>
                </a:cubicBezTo>
                <a:close/>
                <a:moveTo>
                  <a:pt x="8443" y="1"/>
                </a:moveTo>
                <a:cubicBezTo>
                  <a:pt x="8412" y="1"/>
                  <a:pt x="8380" y="4"/>
                  <a:pt x="8353" y="11"/>
                </a:cubicBezTo>
                <a:cubicBezTo>
                  <a:pt x="8298" y="26"/>
                  <a:pt x="8330" y="38"/>
                  <a:pt x="8422" y="39"/>
                </a:cubicBezTo>
                <a:cubicBezTo>
                  <a:pt x="8514" y="40"/>
                  <a:pt x="8558" y="28"/>
                  <a:pt x="8521" y="13"/>
                </a:cubicBezTo>
                <a:cubicBezTo>
                  <a:pt x="8502" y="5"/>
                  <a:pt x="8473" y="1"/>
                  <a:pt x="8443" y="1"/>
                </a:cubicBezTo>
                <a:close/>
                <a:moveTo>
                  <a:pt x="9170" y="1"/>
                </a:moveTo>
                <a:cubicBezTo>
                  <a:pt x="9140" y="1"/>
                  <a:pt x="9108" y="4"/>
                  <a:pt x="9080" y="11"/>
                </a:cubicBezTo>
                <a:cubicBezTo>
                  <a:pt x="9026" y="26"/>
                  <a:pt x="9057" y="38"/>
                  <a:pt x="9149" y="39"/>
                </a:cubicBezTo>
                <a:cubicBezTo>
                  <a:pt x="9241" y="40"/>
                  <a:pt x="9286" y="28"/>
                  <a:pt x="9248" y="13"/>
                </a:cubicBezTo>
                <a:cubicBezTo>
                  <a:pt x="9229" y="5"/>
                  <a:pt x="9201" y="1"/>
                  <a:pt x="9170" y="1"/>
                </a:cubicBezTo>
                <a:close/>
                <a:moveTo>
                  <a:pt x="10234" y="1"/>
                </a:moveTo>
                <a:cubicBezTo>
                  <a:pt x="10204" y="1"/>
                  <a:pt x="10170" y="4"/>
                  <a:pt x="10143" y="11"/>
                </a:cubicBezTo>
                <a:cubicBezTo>
                  <a:pt x="10089" y="26"/>
                  <a:pt x="10120" y="38"/>
                  <a:pt x="10212" y="39"/>
                </a:cubicBezTo>
                <a:cubicBezTo>
                  <a:pt x="10305" y="40"/>
                  <a:pt x="10349" y="28"/>
                  <a:pt x="10311" y="13"/>
                </a:cubicBezTo>
                <a:cubicBezTo>
                  <a:pt x="10292" y="5"/>
                  <a:pt x="10264" y="1"/>
                  <a:pt x="10234" y="1"/>
                </a:cubicBezTo>
                <a:close/>
                <a:moveTo>
                  <a:pt x="10961" y="1"/>
                </a:moveTo>
                <a:cubicBezTo>
                  <a:pt x="10931" y="1"/>
                  <a:pt x="10898" y="4"/>
                  <a:pt x="10871" y="11"/>
                </a:cubicBezTo>
                <a:cubicBezTo>
                  <a:pt x="10817" y="26"/>
                  <a:pt x="10848" y="38"/>
                  <a:pt x="10940" y="39"/>
                </a:cubicBezTo>
                <a:cubicBezTo>
                  <a:pt x="11033" y="40"/>
                  <a:pt x="11077" y="28"/>
                  <a:pt x="11039" y="13"/>
                </a:cubicBezTo>
                <a:cubicBezTo>
                  <a:pt x="11020" y="5"/>
                  <a:pt x="10991" y="1"/>
                  <a:pt x="10961" y="1"/>
                </a:cubicBezTo>
                <a:close/>
                <a:moveTo>
                  <a:pt x="11689" y="1"/>
                </a:moveTo>
                <a:cubicBezTo>
                  <a:pt x="11658" y="1"/>
                  <a:pt x="11626" y="4"/>
                  <a:pt x="11599" y="11"/>
                </a:cubicBezTo>
                <a:cubicBezTo>
                  <a:pt x="11544" y="26"/>
                  <a:pt x="11575" y="38"/>
                  <a:pt x="11667" y="39"/>
                </a:cubicBezTo>
                <a:cubicBezTo>
                  <a:pt x="11759" y="40"/>
                  <a:pt x="11805" y="28"/>
                  <a:pt x="11767" y="13"/>
                </a:cubicBezTo>
                <a:cubicBezTo>
                  <a:pt x="11748" y="5"/>
                  <a:pt x="11719" y="1"/>
                  <a:pt x="11689" y="1"/>
                </a:cubicBezTo>
                <a:close/>
                <a:moveTo>
                  <a:pt x="20306" y="1"/>
                </a:moveTo>
                <a:cubicBezTo>
                  <a:pt x="20276" y="1"/>
                  <a:pt x="20243" y="4"/>
                  <a:pt x="20216" y="11"/>
                </a:cubicBezTo>
                <a:cubicBezTo>
                  <a:pt x="20162" y="26"/>
                  <a:pt x="20192" y="38"/>
                  <a:pt x="20285" y="39"/>
                </a:cubicBezTo>
                <a:cubicBezTo>
                  <a:pt x="20377" y="40"/>
                  <a:pt x="20422" y="28"/>
                  <a:pt x="20384" y="13"/>
                </a:cubicBezTo>
                <a:cubicBezTo>
                  <a:pt x="20365" y="5"/>
                  <a:pt x="20337" y="1"/>
                  <a:pt x="20306" y="1"/>
                </a:cubicBezTo>
                <a:close/>
                <a:moveTo>
                  <a:pt x="21034" y="1"/>
                </a:moveTo>
                <a:cubicBezTo>
                  <a:pt x="21004" y="1"/>
                  <a:pt x="20970" y="4"/>
                  <a:pt x="20943" y="11"/>
                </a:cubicBezTo>
                <a:cubicBezTo>
                  <a:pt x="20889" y="26"/>
                  <a:pt x="20920" y="38"/>
                  <a:pt x="21012" y="39"/>
                </a:cubicBezTo>
                <a:cubicBezTo>
                  <a:pt x="21105" y="40"/>
                  <a:pt x="21149" y="28"/>
                  <a:pt x="21111" y="13"/>
                </a:cubicBezTo>
                <a:cubicBezTo>
                  <a:pt x="21092" y="5"/>
                  <a:pt x="21064" y="1"/>
                  <a:pt x="21034" y="1"/>
                </a:cubicBezTo>
                <a:close/>
                <a:moveTo>
                  <a:pt x="12735" y="3"/>
                </a:moveTo>
                <a:cubicBezTo>
                  <a:pt x="12710" y="3"/>
                  <a:pt x="12684" y="6"/>
                  <a:pt x="12661" y="11"/>
                </a:cubicBezTo>
                <a:cubicBezTo>
                  <a:pt x="12607" y="26"/>
                  <a:pt x="12638" y="38"/>
                  <a:pt x="12731" y="39"/>
                </a:cubicBezTo>
                <a:cubicBezTo>
                  <a:pt x="12823" y="40"/>
                  <a:pt x="12867" y="28"/>
                  <a:pt x="12829" y="13"/>
                </a:cubicBezTo>
                <a:cubicBezTo>
                  <a:pt x="12814" y="7"/>
                  <a:pt x="12789" y="4"/>
                  <a:pt x="12764" y="3"/>
                </a:cubicBezTo>
                <a:cubicBezTo>
                  <a:pt x="12756" y="3"/>
                  <a:pt x="12744" y="3"/>
                  <a:pt x="12735" y="3"/>
                </a:cubicBezTo>
                <a:close/>
                <a:moveTo>
                  <a:pt x="18502" y="3"/>
                </a:moveTo>
                <a:cubicBezTo>
                  <a:pt x="18476" y="3"/>
                  <a:pt x="18449" y="5"/>
                  <a:pt x="18426" y="11"/>
                </a:cubicBezTo>
                <a:cubicBezTo>
                  <a:pt x="18371" y="26"/>
                  <a:pt x="18402" y="38"/>
                  <a:pt x="18494" y="39"/>
                </a:cubicBezTo>
                <a:cubicBezTo>
                  <a:pt x="18586" y="40"/>
                  <a:pt x="18632" y="28"/>
                  <a:pt x="18594" y="13"/>
                </a:cubicBezTo>
                <a:cubicBezTo>
                  <a:pt x="18577" y="6"/>
                  <a:pt x="18551" y="4"/>
                  <a:pt x="18524" y="3"/>
                </a:cubicBezTo>
                <a:cubicBezTo>
                  <a:pt x="18517" y="3"/>
                  <a:pt x="18509" y="3"/>
                  <a:pt x="18502" y="3"/>
                </a:cubicBezTo>
                <a:close/>
                <a:moveTo>
                  <a:pt x="13450" y="4"/>
                </a:moveTo>
                <a:cubicBezTo>
                  <a:pt x="13429" y="6"/>
                  <a:pt x="13408" y="7"/>
                  <a:pt x="13389" y="11"/>
                </a:cubicBezTo>
                <a:cubicBezTo>
                  <a:pt x="13335" y="26"/>
                  <a:pt x="13366" y="38"/>
                  <a:pt x="13458" y="39"/>
                </a:cubicBezTo>
                <a:cubicBezTo>
                  <a:pt x="13551" y="40"/>
                  <a:pt x="13595" y="28"/>
                  <a:pt x="13557" y="13"/>
                </a:cubicBezTo>
                <a:cubicBezTo>
                  <a:pt x="13544" y="8"/>
                  <a:pt x="13522" y="6"/>
                  <a:pt x="13502" y="4"/>
                </a:cubicBezTo>
                <a:cubicBezTo>
                  <a:pt x="13488" y="4"/>
                  <a:pt x="13464" y="4"/>
                  <a:pt x="13450" y="4"/>
                </a:cubicBezTo>
                <a:close/>
                <a:moveTo>
                  <a:pt x="14165" y="6"/>
                </a:moveTo>
                <a:cubicBezTo>
                  <a:pt x="14148" y="8"/>
                  <a:pt x="14131" y="8"/>
                  <a:pt x="14117" y="11"/>
                </a:cubicBezTo>
                <a:cubicBezTo>
                  <a:pt x="14063" y="26"/>
                  <a:pt x="14093" y="38"/>
                  <a:pt x="14185" y="39"/>
                </a:cubicBezTo>
                <a:cubicBezTo>
                  <a:pt x="14278" y="40"/>
                  <a:pt x="14323" y="28"/>
                  <a:pt x="14285" y="13"/>
                </a:cubicBezTo>
                <a:cubicBezTo>
                  <a:pt x="14274" y="9"/>
                  <a:pt x="14256" y="8"/>
                  <a:pt x="14240" y="6"/>
                </a:cubicBezTo>
                <a:cubicBezTo>
                  <a:pt x="14222" y="6"/>
                  <a:pt x="14183" y="6"/>
                  <a:pt x="14165" y="6"/>
                </a:cubicBezTo>
                <a:close/>
                <a:moveTo>
                  <a:pt x="15201" y="9"/>
                </a:moveTo>
                <a:cubicBezTo>
                  <a:pt x="15194" y="10"/>
                  <a:pt x="15186" y="10"/>
                  <a:pt x="15180" y="11"/>
                </a:cubicBezTo>
                <a:cubicBezTo>
                  <a:pt x="15125" y="26"/>
                  <a:pt x="15157" y="38"/>
                  <a:pt x="15249" y="39"/>
                </a:cubicBezTo>
                <a:cubicBezTo>
                  <a:pt x="15341" y="40"/>
                  <a:pt x="15385" y="28"/>
                  <a:pt x="15348" y="13"/>
                </a:cubicBezTo>
                <a:cubicBezTo>
                  <a:pt x="15344" y="11"/>
                  <a:pt x="15336" y="12"/>
                  <a:pt x="15331" y="10"/>
                </a:cubicBezTo>
                <a:cubicBezTo>
                  <a:pt x="15277" y="10"/>
                  <a:pt x="15258" y="9"/>
                  <a:pt x="15201" y="9"/>
                </a:cubicBezTo>
                <a:close/>
                <a:moveTo>
                  <a:pt x="17806" y="9"/>
                </a:moveTo>
                <a:cubicBezTo>
                  <a:pt x="17755" y="10"/>
                  <a:pt x="17735" y="12"/>
                  <a:pt x="17691" y="14"/>
                </a:cubicBezTo>
                <a:cubicBezTo>
                  <a:pt x="17651" y="27"/>
                  <a:pt x="17681" y="38"/>
                  <a:pt x="17767" y="39"/>
                </a:cubicBezTo>
                <a:cubicBezTo>
                  <a:pt x="17860" y="40"/>
                  <a:pt x="17904" y="28"/>
                  <a:pt x="17866" y="13"/>
                </a:cubicBezTo>
                <a:cubicBezTo>
                  <a:pt x="17859" y="10"/>
                  <a:pt x="17846" y="11"/>
                  <a:pt x="17836" y="9"/>
                </a:cubicBezTo>
                <a:cubicBezTo>
                  <a:pt x="17830" y="9"/>
                  <a:pt x="17813" y="9"/>
                  <a:pt x="17806" y="9"/>
                </a:cubicBezTo>
                <a:close/>
                <a:moveTo>
                  <a:pt x="15893" y="17"/>
                </a:moveTo>
                <a:cubicBezTo>
                  <a:pt x="15867" y="29"/>
                  <a:pt x="15897" y="38"/>
                  <a:pt x="15976" y="39"/>
                </a:cubicBezTo>
                <a:cubicBezTo>
                  <a:pt x="16054" y="40"/>
                  <a:pt x="16095" y="32"/>
                  <a:pt x="16083" y="20"/>
                </a:cubicBezTo>
                <a:cubicBezTo>
                  <a:pt x="16026" y="19"/>
                  <a:pt x="15956" y="18"/>
                  <a:pt x="15893" y="17"/>
                </a:cubicBezTo>
                <a:close/>
                <a:moveTo>
                  <a:pt x="29" y="208"/>
                </a:moveTo>
                <a:cubicBezTo>
                  <a:pt x="19" y="198"/>
                  <a:pt x="12" y="233"/>
                  <a:pt x="11" y="302"/>
                </a:cubicBezTo>
                <a:cubicBezTo>
                  <a:pt x="10" y="395"/>
                  <a:pt x="21" y="439"/>
                  <a:pt x="36" y="401"/>
                </a:cubicBezTo>
                <a:cubicBezTo>
                  <a:pt x="52" y="363"/>
                  <a:pt x="53" y="287"/>
                  <a:pt x="39" y="233"/>
                </a:cubicBezTo>
                <a:cubicBezTo>
                  <a:pt x="35" y="219"/>
                  <a:pt x="32" y="211"/>
                  <a:pt x="29" y="208"/>
                </a:cubicBezTo>
                <a:close/>
                <a:moveTo>
                  <a:pt x="29" y="545"/>
                </a:moveTo>
                <a:cubicBezTo>
                  <a:pt x="19" y="540"/>
                  <a:pt x="13" y="585"/>
                  <a:pt x="13" y="666"/>
                </a:cubicBezTo>
                <a:cubicBezTo>
                  <a:pt x="13" y="774"/>
                  <a:pt x="25" y="817"/>
                  <a:pt x="39" y="764"/>
                </a:cubicBezTo>
                <a:cubicBezTo>
                  <a:pt x="53" y="710"/>
                  <a:pt x="53" y="622"/>
                  <a:pt x="39" y="568"/>
                </a:cubicBezTo>
                <a:cubicBezTo>
                  <a:pt x="35" y="554"/>
                  <a:pt x="32" y="547"/>
                  <a:pt x="29" y="545"/>
                </a:cubicBezTo>
                <a:close/>
                <a:moveTo>
                  <a:pt x="29" y="936"/>
                </a:moveTo>
                <a:cubicBezTo>
                  <a:pt x="19" y="926"/>
                  <a:pt x="12" y="960"/>
                  <a:pt x="11" y="1029"/>
                </a:cubicBezTo>
                <a:cubicBezTo>
                  <a:pt x="10" y="1122"/>
                  <a:pt x="21" y="1167"/>
                  <a:pt x="36" y="1129"/>
                </a:cubicBezTo>
                <a:cubicBezTo>
                  <a:pt x="52" y="1091"/>
                  <a:pt x="53" y="1015"/>
                  <a:pt x="39" y="961"/>
                </a:cubicBezTo>
                <a:cubicBezTo>
                  <a:pt x="35" y="947"/>
                  <a:pt x="32" y="939"/>
                  <a:pt x="29" y="936"/>
                </a:cubicBezTo>
                <a:close/>
                <a:moveTo>
                  <a:pt x="29" y="1273"/>
                </a:moveTo>
                <a:cubicBezTo>
                  <a:pt x="19" y="1267"/>
                  <a:pt x="13" y="1313"/>
                  <a:pt x="13" y="1394"/>
                </a:cubicBezTo>
                <a:cubicBezTo>
                  <a:pt x="13" y="1502"/>
                  <a:pt x="25" y="1545"/>
                  <a:pt x="39" y="1492"/>
                </a:cubicBezTo>
                <a:cubicBezTo>
                  <a:pt x="53" y="1438"/>
                  <a:pt x="53" y="1349"/>
                  <a:pt x="39" y="1295"/>
                </a:cubicBezTo>
                <a:cubicBezTo>
                  <a:pt x="35" y="1282"/>
                  <a:pt x="32" y="1274"/>
                  <a:pt x="29" y="1273"/>
                </a:cubicBezTo>
                <a:close/>
                <a:moveTo>
                  <a:pt x="29" y="1663"/>
                </a:moveTo>
                <a:cubicBezTo>
                  <a:pt x="19" y="1653"/>
                  <a:pt x="12" y="1688"/>
                  <a:pt x="11" y="1757"/>
                </a:cubicBezTo>
                <a:cubicBezTo>
                  <a:pt x="10" y="1850"/>
                  <a:pt x="21" y="1894"/>
                  <a:pt x="36" y="1856"/>
                </a:cubicBezTo>
                <a:cubicBezTo>
                  <a:pt x="52" y="1818"/>
                  <a:pt x="53" y="1743"/>
                  <a:pt x="39" y="1688"/>
                </a:cubicBezTo>
                <a:cubicBezTo>
                  <a:pt x="35" y="1674"/>
                  <a:pt x="32" y="1666"/>
                  <a:pt x="29" y="1663"/>
                </a:cubicBezTo>
                <a:close/>
                <a:moveTo>
                  <a:pt x="32" y="2065"/>
                </a:moveTo>
                <a:cubicBezTo>
                  <a:pt x="24" y="2056"/>
                  <a:pt x="18" y="2139"/>
                  <a:pt x="18" y="2289"/>
                </a:cubicBezTo>
                <a:cubicBezTo>
                  <a:pt x="18" y="2489"/>
                  <a:pt x="28" y="2571"/>
                  <a:pt x="41" y="2471"/>
                </a:cubicBezTo>
                <a:cubicBezTo>
                  <a:pt x="53" y="2371"/>
                  <a:pt x="53" y="2207"/>
                  <a:pt x="41" y="2107"/>
                </a:cubicBezTo>
                <a:cubicBezTo>
                  <a:pt x="38" y="2082"/>
                  <a:pt x="35" y="2069"/>
                  <a:pt x="32" y="2065"/>
                </a:cubicBezTo>
                <a:close/>
                <a:moveTo>
                  <a:pt x="29" y="2727"/>
                </a:moveTo>
                <a:cubicBezTo>
                  <a:pt x="19" y="2717"/>
                  <a:pt x="12" y="2751"/>
                  <a:pt x="11" y="2820"/>
                </a:cubicBezTo>
                <a:cubicBezTo>
                  <a:pt x="10" y="2913"/>
                  <a:pt x="21" y="2958"/>
                  <a:pt x="36" y="2920"/>
                </a:cubicBezTo>
                <a:cubicBezTo>
                  <a:pt x="52" y="2882"/>
                  <a:pt x="53" y="2806"/>
                  <a:pt x="39" y="2752"/>
                </a:cubicBezTo>
                <a:cubicBezTo>
                  <a:pt x="35" y="2738"/>
                  <a:pt x="32" y="2730"/>
                  <a:pt x="29" y="2727"/>
                </a:cubicBezTo>
                <a:close/>
                <a:moveTo>
                  <a:pt x="29" y="3064"/>
                </a:moveTo>
                <a:cubicBezTo>
                  <a:pt x="19" y="3059"/>
                  <a:pt x="13" y="3104"/>
                  <a:pt x="13" y="3185"/>
                </a:cubicBezTo>
                <a:cubicBezTo>
                  <a:pt x="13" y="3292"/>
                  <a:pt x="25" y="3336"/>
                  <a:pt x="39" y="3283"/>
                </a:cubicBezTo>
                <a:cubicBezTo>
                  <a:pt x="53" y="3229"/>
                  <a:pt x="53" y="3141"/>
                  <a:pt x="39" y="3087"/>
                </a:cubicBezTo>
                <a:cubicBezTo>
                  <a:pt x="35" y="3073"/>
                  <a:pt x="32" y="3066"/>
                  <a:pt x="29" y="3064"/>
                </a:cubicBezTo>
                <a:close/>
                <a:moveTo>
                  <a:pt x="29" y="3454"/>
                </a:moveTo>
                <a:cubicBezTo>
                  <a:pt x="19" y="3444"/>
                  <a:pt x="12" y="3479"/>
                  <a:pt x="11" y="3548"/>
                </a:cubicBezTo>
                <a:cubicBezTo>
                  <a:pt x="10" y="3641"/>
                  <a:pt x="21" y="3686"/>
                  <a:pt x="36" y="3648"/>
                </a:cubicBezTo>
                <a:cubicBezTo>
                  <a:pt x="52" y="3610"/>
                  <a:pt x="53" y="3534"/>
                  <a:pt x="39" y="3480"/>
                </a:cubicBezTo>
                <a:cubicBezTo>
                  <a:pt x="35" y="3466"/>
                  <a:pt x="32" y="3457"/>
                  <a:pt x="29" y="3454"/>
                </a:cubicBezTo>
                <a:close/>
                <a:moveTo>
                  <a:pt x="29" y="3792"/>
                </a:moveTo>
                <a:cubicBezTo>
                  <a:pt x="19" y="3786"/>
                  <a:pt x="13" y="3831"/>
                  <a:pt x="13" y="3912"/>
                </a:cubicBezTo>
                <a:cubicBezTo>
                  <a:pt x="13" y="4020"/>
                  <a:pt x="25" y="4064"/>
                  <a:pt x="39" y="4011"/>
                </a:cubicBezTo>
                <a:cubicBezTo>
                  <a:pt x="53" y="3957"/>
                  <a:pt x="53" y="3868"/>
                  <a:pt x="39" y="3814"/>
                </a:cubicBezTo>
                <a:cubicBezTo>
                  <a:pt x="35" y="3801"/>
                  <a:pt x="32" y="3793"/>
                  <a:pt x="29" y="3792"/>
                </a:cubicBezTo>
                <a:close/>
                <a:moveTo>
                  <a:pt x="29" y="4182"/>
                </a:moveTo>
                <a:cubicBezTo>
                  <a:pt x="19" y="4172"/>
                  <a:pt x="12" y="4207"/>
                  <a:pt x="11" y="4276"/>
                </a:cubicBezTo>
                <a:cubicBezTo>
                  <a:pt x="10" y="4369"/>
                  <a:pt x="21" y="4413"/>
                  <a:pt x="36" y="4375"/>
                </a:cubicBezTo>
                <a:cubicBezTo>
                  <a:pt x="52" y="4337"/>
                  <a:pt x="53" y="4261"/>
                  <a:pt x="39" y="4207"/>
                </a:cubicBezTo>
                <a:cubicBezTo>
                  <a:pt x="35" y="4193"/>
                  <a:pt x="32" y="4185"/>
                  <a:pt x="29" y="4182"/>
                </a:cubicBezTo>
                <a:close/>
                <a:moveTo>
                  <a:pt x="32" y="4584"/>
                </a:moveTo>
                <a:cubicBezTo>
                  <a:pt x="24" y="4574"/>
                  <a:pt x="18" y="4658"/>
                  <a:pt x="18" y="4808"/>
                </a:cubicBezTo>
                <a:cubicBezTo>
                  <a:pt x="18" y="5008"/>
                  <a:pt x="28" y="5090"/>
                  <a:pt x="41" y="4990"/>
                </a:cubicBezTo>
                <a:cubicBezTo>
                  <a:pt x="53" y="4890"/>
                  <a:pt x="53" y="4726"/>
                  <a:pt x="41" y="4626"/>
                </a:cubicBezTo>
                <a:cubicBezTo>
                  <a:pt x="38" y="4601"/>
                  <a:pt x="35" y="4587"/>
                  <a:pt x="32" y="4584"/>
                </a:cubicBezTo>
                <a:close/>
                <a:moveTo>
                  <a:pt x="29" y="5246"/>
                </a:moveTo>
                <a:cubicBezTo>
                  <a:pt x="19" y="5236"/>
                  <a:pt x="12" y="5270"/>
                  <a:pt x="11" y="5339"/>
                </a:cubicBezTo>
                <a:cubicBezTo>
                  <a:pt x="10" y="5432"/>
                  <a:pt x="21" y="5477"/>
                  <a:pt x="36" y="5439"/>
                </a:cubicBezTo>
                <a:cubicBezTo>
                  <a:pt x="52" y="5401"/>
                  <a:pt x="53" y="5325"/>
                  <a:pt x="39" y="5271"/>
                </a:cubicBezTo>
                <a:cubicBezTo>
                  <a:pt x="35" y="5257"/>
                  <a:pt x="32" y="5249"/>
                  <a:pt x="29" y="5246"/>
                </a:cubicBezTo>
                <a:close/>
                <a:moveTo>
                  <a:pt x="29" y="5583"/>
                </a:moveTo>
                <a:cubicBezTo>
                  <a:pt x="19" y="5577"/>
                  <a:pt x="13" y="5623"/>
                  <a:pt x="13" y="5704"/>
                </a:cubicBezTo>
                <a:cubicBezTo>
                  <a:pt x="13" y="5811"/>
                  <a:pt x="25" y="5855"/>
                  <a:pt x="39" y="5802"/>
                </a:cubicBezTo>
                <a:cubicBezTo>
                  <a:pt x="53" y="5748"/>
                  <a:pt x="53" y="5659"/>
                  <a:pt x="39" y="5605"/>
                </a:cubicBezTo>
                <a:cubicBezTo>
                  <a:pt x="35" y="5592"/>
                  <a:pt x="32" y="5584"/>
                  <a:pt x="29" y="5583"/>
                </a:cubicBezTo>
                <a:close/>
                <a:moveTo>
                  <a:pt x="29" y="5973"/>
                </a:moveTo>
                <a:cubicBezTo>
                  <a:pt x="19" y="5963"/>
                  <a:pt x="12" y="5998"/>
                  <a:pt x="11" y="6067"/>
                </a:cubicBezTo>
                <a:cubicBezTo>
                  <a:pt x="10" y="6160"/>
                  <a:pt x="21" y="6204"/>
                  <a:pt x="36" y="6166"/>
                </a:cubicBezTo>
                <a:cubicBezTo>
                  <a:pt x="52" y="6128"/>
                  <a:pt x="53" y="6052"/>
                  <a:pt x="39" y="5998"/>
                </a:cubicBezTo>
                <a:cubicBezTo>
                  <a:pt x="35" y="5984"/>
                  <a:pt x="32" y="5976"/>
                  <a:pt x="29" y="5973"/>
                </a:cubicBezTo>
                <a:close/>
                <a:moveTo>
                  <a:pt x="29" y="6310"/>
                </a:moveTo>
                <a:cubicBezTo>
                  <a:pt x="19" y="6305"/>
                  <a:pt x="13" y="6350"/>
                  <a:pt x="13" y="6431"/>
                </a:cubicBezTo>
                <a:cubicBezTo>
                  <a:pt x="13" y="6539"/>
                  <a:pt x="25" y="6583"/>
                  <a:pt x="39" y="6529"/>
                </a:cubicBezTo>
                <a:cubicBezTo>
                  <a:pt x="53" y="6475"/>
                  <a:pt x="53" y="6387"/>
                  <a:pt x="39" y="6333"/>
                </a:cubicBezTo>
                <a:cubicBezTo>
                  <a:pt x="35" y="6320"/>
                  <a:pt x="32" y="6312"/>
                  <a:pt x="29" y="6310"/>
                </a:cubicBezTo>
                <a:close/>
                <a:moveTo>
                  <a:pt x="29" y="6701"/>
                </a:moveTo>
                <a:cubicBezTo>
                  <a:pt x="19" y="6691"/>
                  <a:pt x="12" y="6726"/>
                  <a:pt x="11" y="6795"/>
                </a:cubicBezTo>
                <a:cubicBezTo>
                  <a:pt x="10" y="6888"/>
                  <a:pt x="21" y="6932"/>
                  <a:pt x="36" y="6894"/>
                </a:cubicBezTo>
                <a:cubicBezTo>
                  <a:pt x="52" y="6856"/>
                  <a:pt x="53" y="6780"/>
                  <a:pt x="39" y="6726"/>
                </a:cubicBezTo>
                <a:cubicBezTo>
                  <a:pt x="35" y="6712"/>
                  <a:pt x="32" y="6704"/>
                  <a:pt x="29" y="6701"/>
                </a:cubicBezTo>
                <a:close/>
                <a:moveTo>
                  <a:pt x="32" y="7103"/>
                </a:moveTo>
                <a:cubicBezTo>
                  <a:pt x="24" y="7093"/>
                  <a:pt x="18" y="7177"/>
                  <a:pt x="18" y="7327"/>
                </a:cubicBezTo>
                <a:cubicBezTo>
                  <a:pt x="18" y="7527"/>
                  <a:pt x="28" y="7609"/>
                  <a:pt x="41" y="7509"/>
                </a:cubicBezTo>
                <a:cubicBezTo>
                  <a:pt x="53" y="7408"/>
                  <a:pt x="53" y="7245"/>
                  <a:pt x="41" y="7145"/>
                </a:cubicBezTo>
                <a:cubicBezTo>
                  <a:pt x="38" y="7120"/>
                  <a:pt x="35" y="7106"/>
                  <a:pt x="32" y="7103"/>
                </a:cubicBezTo>
                <a:close/>
                <a:moveTo>
                  <a:pt x="29" y="7764"/>
                </a:moveTo>
                <a:cubicBezTo>
                  <a:pt x="19" y="7754"/>
                  <a:pt x="12" y="7789"/>
                  <a:pt x="11" y="7858"/>
                </a:cubicBezTo>
                <a:cubicBezTo>
                  <a:pt x="10" y="7951"/>
                  <a:pt x="21" y="7996"/>
                  <a:pt x="36" y="7958"/>
                </a:cubicBezTo>
                <a:cubicBezTo>
                  <a:pt x="52" y="7920"/>
                  <a:pt x="53" y="7844"/>
                  <a:pt x="39" y="7790"/>
                </a:cubicBezTo>
                <a:cubicBezTo>
                  <a:pt x="35" y="7776"/>
                  <a:pt x="32" y="7767"/>
                  <a:pt x="29" y="7764"/>
                </a:cubicBezTo>
                <a:close/>
                <a:moveTo>
                  <a:pt x="29" y="8101"/>
                </a:moveTo>
                <a:cubicBezTo>
                  <a:pt x="19" y="8096"/>
                  <a:pt x="13" y="8141"/>
                  <a:pt x="13" y="8222"/>
                </a:cubicBezTo>
                <a:cubicBezTo>
                  <a:pt x="13" y="8330"/>
                  <a:pt x="25" y="8374"/>
                  <a:pt x="39" y="8320"/>
                </a:cubicBezTo>
                <a:cubicBezTo>
                  <a:pt x="53" y="8267"/>
                  <a:pt x="53" y="8178"/>
                  <a:pt x="39" y="8124"/>
                </a:cubicBezTo>
                <a:cubicBezTo>
                  <a:pt x="35" y="8111"/>
                  <a:pt x="32" y="8103"/>
                  <a:pt x="29" y="8101"/>
                </a:cubicBezTo>
                <a:close/>
                <a:moveTo>
                  <a:pt x="29" y="8492"/>
                </a:moveTo>
                <a:cubicBezTo>
                  <a:pt x="19" y="8482"/>
                  <a:pt x="12" y="8517"/>
                  <a:pt x="11" y="8586"/>
                </a:cubicBezTo>
                <a:cubicBezTo>
                  <a:pt x="10" y="8679"/>
                  <a:pt x="21" y="8723"/>
                  <a:pt x="36" y="8685"/>
                </a:cubicBezTo>
                <a:cubicBezTo>
                  <a:pt x="52" y="8647"/>
                  <a:pt x="53" y="8571"/>
                  <a:pt x="39" y="8517"/>
                </a:cubicBezTo>
                <a:cubicBezTo>
                  <a:pt x="35" y="8503"/>
                  <a:pt x="32" y="8495"/>
                  <a:pt x="29" y="8492"/>
                </a:cubicBezTo>
                <a:close/>
                <a:moveTo>
                  <a:pt x="29" y="8829"/>
                </a:moveTo>
                <a:cubicBezTo>
                  <a:pt x="19" y="8824"/>
                  <a:pt x="13" y="8869"/>
                  <a:pt x="13" y="8950"/>
                </a:cubicBezTo>
                <a:cubicBezTo>
                  <a:pt x="13" y="9058"/>
                  <a:pt x="25" y="9101"/>
                  <a:pt x="39" y="9048"/>
                </a:cubicBezTo>
                <a:cubicBezTo>
                  <a:pt x="53" y="8994"/>
                  <a:pt x="53" y="8906"/>
                  <a:pt x="39" y="8852"/>
                </a:cubicBezTo>
                <a:cubicBezTo>
                  <a:pt x="35" y="8838"/>
                  <a:pt x="32" y="8831"/>
                  <a:pt x="29" y="8829"/>
                </a:cubicBezTo>
                <a:close/>
                <a:moveTo>
                  <a:pt x="29" y="9220"/>
                </a:moveTo>
                <a:cubicBezTo>
                  <a:pt x="19" y="9210"/>
                  <a:pt x="12" y="9244"/>
                  <a:pt x="11" y="9313"/>
                </a:cubicBezTo>
                <a:cubicBezTo>
                  <a:pt x="10" y="9406"/>
                  <a:pt x="21" y="9451"/>
                  <a:pt x="36" y="9413"/>
                </a:cubicBezTo>
                <a:cubicBezTo>
                  <a:pt x="52" y="9375"/>
                  <a:pt x="53" y="9299"/>
                  <a:pt x="39" y="9245"/>
                </a:cubicBezTo>
                <a:cubicBezTo>
                  <a:pt x="35" y="9231"/>
                  <a:pt x="32" y="9223"/>
                  <a:pt x="29" y="9220"/>
                </a:cubicBezTo>
                <a:close/>
                <a:moveTo>
                  <a:pt x="21600" y="9258"/>
                </a:moveTo>
                <a:lnTo>
                  <a:pt x="21390" y="9266"/>
                </a:lnTo>
                <a:cubicBezTo>
                  <a:pt x="21274" y="9270"/>
                  <a:pt x="20168" y="9276"/>
                  <a:pt x="18929" y="9280"/>
                </a:cubicBezTo>
                <a:lnTo>
                  <a:pt x="16678" y="9286"/>
                </a:lnTo>
                <a:lnTo>
                  <a:pt x="16663" y="10363"/>
                </a:lnTo>
                <a:lnTo>
                  <a:pt x="16647" y="11441"/>
                </a:lnTo>
                <a:lnTo>
                  <a:pt x="14781" y="11456"/>
                </a:lnTo>
                <a:lnTo>
                  <a:pt x="12915" y="11470"/>
                </a:lnTo>
                <a:lnTo>
                  <a:pt x="11376" y="12967"/>
                </a:lnTo>
                <a:cubicBezTo>
                  <a:pt x="10530" y="13790"/>
                  <a:pt x="9805" y="14456"/>
                  <a:pt x="9766" y="14448"/>
                </a:cubicBezTo>
                <a:cubicBezTo>
                  <a:pt x="9726" y="14440"/>
                  <a:pt x="9681" y="14486"/>
                  <a:pt x="9664" y="14550"/>
                </a:cubicBezTo>
                <a:cubicBezTo>
                  <a:pt x="9635" y="14660"/>
                  <a:pt x="9570" y="14635"/>
                  <a:pt x="8692" y="14180"/>
                </a:cubicBezTo>
                <a:cubicBezTo>
                  <a:pt x="8174" y="13912"/>
                  <a:pt x="7645" y="13633"/>
                  <a:pt x="7517" y="13560"/>
                </a:cubicBezTo>
                <a:cubicBezTo>
                  <a:pt x="7314" y="13445"/>
                  <a:pt x="7209" y="13428"/>
                  <a:pt x="6727" y="13428"/>
                </a:cubicBezTo>
                <a:lnTo>
                  <a:pt x="6170" y="13428"/>
                </a:lnTo>
                <a:lnTo>
                  <a:pt x="6138" y="13693"/>
                </a:lnTo>
                <a:cubicBezTo>
                  <a:pt x="6121" y="13840"/>
                  <a:pt x="6050" y="14929"/>
                  <a:pt x="5982" y="16115"/>
                </a:cubicBezTo>
                <a:cubicBezTo>
                  <a:pt x="5865" y="18163"/>
                  <a:pt x="5853" y="18276"/>
                  <a:pt x="5737" y="18398"/>
                </a:cubicBezTo>
                <a:cubicBezTo>
                  <a:pt x="5671" y="18469"/>
                  <a:pt x="4386" y="19192"/>
                  <a:pt x="2883" y="20006"/>
                </a:cubicBezTo>
                <a:cubicBezTo>
                  <a:pt x="773" y="21149"/>
                  <a:pt x="133" y="21472"/>
                  <a:pt x="75" y="21424"/>
                </a:cubicBezTo>
                <a:cubicBezTo>
                  <a:pt x="17" y="21376"/>
                  <a:pt x="0" y="21389"/>
                  <a:pt x="0" y="21481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429"/>
                </a:lnTo>
                <a:lnTo>
                  <a:pt x="21600" y="10797"/>
                </a:lnTo>
                <a:lnTo>
                  <a:pt x="21600" y="9258"/>
                </a:lnTo>
                <a:close/>
                <a:moveTo>
                  <a:pt x="32" y="9622"/>
                </a:moveTo>
                <a:cubicBezTo>
                  <a:pt x="24" y="9612"/>
                  <a:pt x="18" y="9696"/>
                  <a:pt x="18" y="9846"/>
                </a:cubicBezTo>
                <a:cubicBezTo>
                  <a:pt x="18" y="10046"/>
                  <a:pt x="28" y="10128"/>
                  <a:pt x="41" y="10027"/>
                </a:cubicBezTo>
                <a:cubicBezTo>
                  <a:pt x="53" y="9927"/>
                  <a:pt x="53" y="9764"/>
                  <a:pt x="41" y="9664"/>
                </a:cubicBezTo>
                <a:cubicBezTo>
                  <a:pt x="38" y="9639"/>
                  <a:pt x="35" y="9625"/>
                  <a:pt x="32" y="9622"/>
                </a:cubicBezTo>
                <a:close/>
                <a:moveTo>
                  <a:pt x="29" y="10283"/>
                </a:moveTo>
                <a:cubicBezTo>
                  <a:pt x="19" y="10273"/>
                  <a:pt x="12" y="10308"/>
                  <a:pt x="11" y="10377"/>
                </a:cubicBezTo>
                <a:cubicBezTo>
                  <a:pt x="10" y="10470"/>
                  <a:pt x="21" y="10514"/>
                  <a:pt x="36" y="10476"/>
                </a:cubicBezTo>
                <a:cubicBezTo>
                  <a:pt x="52" y="10438"/>
                  <a:pt x="53" y="10362"/>
                  <a:pt x="39" y="10308"/>
                </a:cubicBezTo>
                <a:cubicBezTo>
                  <a:pt x="35" y="10294"/>
                  <a:pt x="32" y="10286"/>
                  <a:pt x="29" y="10283"/>
                </a:cubicBezTo>
                <a:close/>
                <a:moveTo>
                  <a:pt x="29" y="10620"/>
                </a:moveTo>
                <a:cubicBezTo>
                  <a:pt x="19" y="10615"/>
                  <a:pt x="13" y="10660"/>
                  <a:pt x="13" y="10741"/>
                </a:cubicBezTo>
                <a:cubicBezTo>
                  <a:pt x="13" y="10849"/>
                  <a:pt x="25" y="10892"/>
                  <a:pt x="39" y="10839"/>
                </a:cubicBezTo>
                <a:cubicBezTo>
                  <a:pt x="53" y="10785"/>
                  <a:pt x="53" y="10697"/>
                  <a:pt x="39" y="10643"/>
                </a:cubicBezTo>
                <a:cubicBezTo>
                  <a:pt x="35" y="10629"/>
                  <a:pt x="32" y="10622"/>
                  <a:pt x="29" y="10620"/>
                </a:cubicBezTo>
                <a:close/>
                <a:moveTo>
                  <a:pt x="29" y="11011"/>
                </a:moveTo>
                <a:cubicBezTo>
                  <a:pt x="19" y="11001"/>
                  <a:pt x="12" y="11036"/>
                  <a:pt x="11" y="11105"/>
                </a:cubicBezTo>
                <a:cubicBezTo>
                  <a:pt x="10" y="11198"/>
                  <a:pt x="21" y="11242"/>
                  <a:pt x="36" y="11204"/>
                </a:cubicBezTo>
                <a:cubicBezTo>
                  <a:pt x="52" y="11166"/>
                  <a:pt x="53" y="11090"/>
                  <a:pt x="39" y="11036"/>
                </a:cubicBezTo>
                <a:cubicBezTo>
                  <a:pt x="35" y="11022"/>
                  <a:pt x="32" y="11014"/>
                  <a:pt x="29" y="11011"/>
                </a:cubicBezTo>
                <a:close/>
                <a:moveTo>
                  <a:pt x="29" y="11348"/>
                </a:moveTo>
                <a:cubicBezTo>
                  <a:pt x="19" y="11343"/>
                  <a:pt x="13" y="11388"/>
                  <a:pt x="13" y="11469"/>
                </a:cubicBezTo>
                <a:cubicBezTo>
                  <a:pt x="13" y="11576"/>
                  <a:pt x="25" y="11620"/>
                  <a:pt x="39" y="11567"/>
                </a:cubicBezTo>
                <a:cubicBezTo>
                  <a:pt x="53" y="11513"/>
                  <a:pt x="53" y="11425"/>
                  <a:pt x="39" y="11371"/>
                </a:cubicBezTo>
                <a:cubicBezTo>
                  <a:pt x="35" y="11357"/>
                  <a:pt x="32" y="11350"/>
                  <a:pt x="29" y="11348"/>
                </a:cubicBezTo>
                <a:close/>
                <a:moveTo>
                  <a:pt x="29" y="11739"/>
                </a:moveTo>
                <a:cubicBezTo>
                  <a:pt x="19" y="11729"/>
                  <a:pt x="12" y="11763"/>
                  <a:pt x="11" y="11832"/>
                </a:cubicBezTo>
                <a:cubicBezTo>
                  <a:pt x="10" y="11925"/>
                  <a:pt x="21" y="11970"/>
                  <a:pt x="36" y="11932"/>
                </a:cubicBezTo>
                <a:cubicBezTo>
                  <a:pt x="52" y="11894"/>
                  <a:pt x="53" y="11818"/>
                  <a:pt x="39" y="11764"/>
                </a:cubicBezTo>
                <a:cubicBezTo>
                  <a:pt x="35" y="11750"/>
                  <a:pt x="32" y="11742"/>
                  <a:pt x="29" y="11739"/>
                </a:cubicBezTo>
                <a:close/>
                <a:moveTo>
                  <a:pt x="32" y="12140"/>
                </a:moveTo>
                <a:cubicBezTo>
                  <a:pt x="24" y="12131"/>
                  <a:pt x="18" y="12215"/>
                  <a:pt x="18" y="12365"/>
                </a:cubicBezTo>
                <a:cubicBezTo>
                  <a:pt x="18" y="12565"/>
                  <a:pt x="28" y="12646"/>
                  <a:pt x="41" y="12546"/>
                </a:cubicBezTo>
                <a:cubicBezTo>
                  <a:pt x="53" y="12446"/>
                  <a:pt x="53" y="12282"/>
                  <a:pt x="41" y="12182"/>
                </a:cubicBezTo>
                <a:cubicBezTo>
                  <a:pt x="38" y="12157"/>
                  <a:pt x="35" y="12144"/>
                  <a:pt x="32" y="12140"/>
                </a:cubicBezTo>
                <a:close/>
                <a:moveTo>
                  <a:pt x="29" y="12802"/>
                </a:moveTo>
                <a:cubicBezTo>
                  <a:pt x="19" y="12792"/>
                  <a:pt x="12" y="12827"/>
                  <a:pt x="11" y="12896"/>
                </a:cubicBezTo>
                <a:cubicBezTo>
                  <a:pt x="10" y="12989"/>
                  <a:pt x="21" y="13033"/>
                  <a:pt x="36" y="12995"/>
                </a:cubicBezTo>
                <a:cubicBezTo>
                  <a:pt x="52" y="12957"/>
                  <a:pt x="53" y="12881"/>
                  <a:pt x="39" y="12827"/>
                </a:cubicBezTo>
                <a:cubicBezTo>
                  <a:pt x="35" y="12813"/>
                  <a:pt x="32" y="12805"/>
                  <a:pt x="29" y="12802"/>
                </a:cubicBezTo>
                <a:close/>
                <a:moveTo>
                  <a:pt x="29" y="13139"/>
                </a:moveTo>
                <a:cubicBezTo>
                  <a:pt x="19" y="13134"/>
                  <a:pt x="13" y="13179"/>
                  <a:pt x="13" y="13260"/>
                </a:cubicBezTo>
                <a:cubicBezTo>
                  <a:pt x="13" y="13367"/>
                  <a:pt x="25" y="13411"/>
                  <a:pt x="39" y="13358"/>
                </a:cubicBezTo>
                <a:cubicBezTo>
                  <a:pt x="53" y="13304"/>
                  <a:pt x="53" y="13216"/>
                  <a:pt x="39" y="13162"/>
                </a:cubicBezTo>
                <a:cubicBezTo>
                  <a:pt x="35" y="13148"/>
                  <a:pt x="32" y="13141"/>
                  <a:pt x="29" y="13139"/>
                </a:cubicBezTo>
                <a:close/>
                <a:moveTo>
                  <a:pt x="29" y="13530"/>
                </a:moveTo>
                <a:cubicBezTo>
                  <a:pt x="19" y="13520"/>
                  <a:pt x="12" y="13554"/>
                  <a:pt x="11" y="13623"/>
                </a:cubicBezTo>
                <a:cubicBezTo>
                  <a:pt x="10" y="13716"/>
                  <a:pt x="21" y="13761"/>
                  <a:pt x="36" y="13723"/>
                </a:cubicBezTo>
                <a:cubicBezTo>
                  <a:pt x="52" y="13685"/>
                  <a:pt x="53" y="13609"/>
                  <a:pt x="39" y="13555"/>
                </a:cubicBezTo>
                <a:cubicBezTo>
                  <a:pt x="35" y="13541"/>
                  <a:pt x="32" y="13533"/>
                  <a:pt x="29" y="13530"/>
                </a:cubicBezTo>
                <a:close/>
                <a:moveTo>
                  <a:pt x="29" y="13867"/>
                </a:moveTo>
                <a:cubicBezTo>
                  <a:pt x="19" y="13862"/>
                  <a:pt x="13" y="13907"/>
                  <a:pt x="13" y="13988"/>
                </a:cubicBezTo>
                <a:cubicBezTo>
                  <a:pt x="13" y="14095"/>
                  <a:pt x="25" y="14139"/>
                  <a:pt x="39" y="14086"/>
                </a:cubicBezTo>
                <a:cubicBezTo>
                  <a:pt x="53" y="14032"/>
                  <a:pt x="53" y="13944"/>
                  <a:pt x="39" y="13890"/>
                </a:cubicBezTo>
                <a:cubicBezTo>
                  <a:pt x="35" y="13876"/>
                  <a:pt x="32" y="13869"/>
                  <a:pt x="29" y="13867"/>
                </a:cubicBezTo>
                <a:close/>
                <a:moveTo>
                  <a:pt x="29" y="14257"/>
                </a:moveTo>
                <a:cubicBezTo>
                  <a:pt x="19" y="14247"/>
                  <a:pt x="12" y="14282"/>
                  <a:pt x="11" y="14351"/>
                </a:cubicBezTo>
                <a:cubicBezTo>
                  <a:pt x="10" y="14444"/>
                  <a:pt x="21" y="14489"/>
                  <a:pt x="36" y="14451"/>
                </a:cubicBezTo>
                <a:cubicBezTo>
                  <a:pt x="52" y="14413"/>
                  <a:pt x="53" y="14337"/>
                  <a:pt x="39" y="14283"/>
                </a:cubicBezTo>
                <a:cubicBezTo>
                  <a:pt x="35" y="14269"/>
                  <a:pt x="32" y="14260"/>
                  <a:pt x="29" y="14257"/>
                </a:cubicBezTo>
                <a:close/>
                <a:moveTo>
                  <a:pt x="29" y="14593"/>
                </a:moveTo>
                <a:cubicBezTo>
                  <a:pt x="19" y="14583"/>
                  <a:pt x="12" y="14618"/>
                  <a:pt x="11" y="14687"/>
                </a:cubicBezTo>
                <a:cubicBezTo>
                  <a:pt x="10" y="14779"/>
                  <a:pt x="21" y="14824"/>
                  <a:pt x="36" y="14786"/>
                </a:cubicBezTo>
                <a:cubicBezTo>
                  <a:pt x="52" y="14748"/>
                  <a:pt x="53" y="14672"/>
                  <a:pt x="39" y="14618"/>
                </a:cubicBezTo>
                <a:cubicBezTo>
                  <a:pt x="35" y="14604"/>
                  <a:pt x="32" y="14596"/>
                  <a:pt x="29" y="14593"/>
                </a:cubicBezTo>
                <a:close/>
                <a:moveTo>
                  <a:pt x="29" y="14930"/>
                </a:moveTo>
                <a:cubicBezTo>
                  <a:pt x="19" y="14925"/>
                  <a:pt x="13" y="14970"/>
                  <a:pt x="13" y="15051"/>
                </a:cubicBezTo>
                <a:cubicBezTo>
                  <a:pt x="13" y="15158"/>
                  <a:pt x="25" y="15203"/>
                  <a:pt x="39" y="15149"/>
                </a:cubicBezTo>
                <a:cubicBezTo>
                  <a:pt x="53" y="15096"/>
                  <a:pt x="53" y="15007"/>
                  <a:pt x="39" y="14953"/>
                </a:cubicBezTo>
                <a:cubicBezTo>
                  <a:pt x="35" y="14939"/>
                  <a:pt x="32" y="14932"/>
                  <a:pt x="29" y="14930"/>
                </a:cubicBezTo>
                <a:close/>
                <a:moveTo>
                  <a:pt x="29" y="15321"/>
                </a:moveTo>
                <a:cubicBezTo>
                  <a:pt x="19" y="15311"/>
                  <a:pt x="12" y="15346"/>
                  <a:pt x="11" y="15415"/>
                </a:cubicBezTo>
                <a:cubicBezTo>
                  <a:pt x="10" y="15507"/>
                  <a:pt x="21" y="15552"/>
                  <a:pt x="36" y="15514"/>
                </a:cubicBezTo>
                <a:cubicBezTo>
                  <a:pt x="52" y="15476"/>
                  <a:pt x="53" y="15400"/>
                  <a:pt x="39" y="15346"/>
                </a:cubicBezTo>
                <a:cubicBezTo>
                  <a:pt x="35" y="15332"/>
                  <a:pt x="32" y="15324"/>
                  <a:pt x="29" y="15321"/>
                </a:cubicBezTo>
                <a:close/>
                <a:moveTo>
                  <a:pt x="29" y="15658"/>
                </a:moveTo>
                <a:cubicBezTo>
                  <a:pt x="19" y="15653"/>
                  <a:pt x="13" y="15698"/>
                  <a:pt x="13" y="15779"/>
                </a:cubicBezTo>
                <a:cubicBezTo>
                  <a:pt x="13" y="15886"/>
                  <a:pt x="25" y="15930"/>
                  <a:pt x="39" y="15876"/>
                </a:cubicBezTo>
                <a:cubicBezTo>
                  <a:pt x="53" y="15823"/>
                  <a:pt x="53" y="15735"/>
                  <a:pt x="39" y="15681"/>
                </a:cubicBezTo>
                <a:cubicBezTo>
                  <a:pt x="35" y="15667"/>
                  <a:pt x="32" y="15660"/>
                  <a:pt x="29" y="15658"/>
                </a:cubicBezTo>
                <a:close/>
                <a:moveTo>
                  <a:pt x="29" y="16049"/>
                </a:moveTo>
                <a:cubicBezTo>
                  <a:pt x="19" y="16039"/>
                  <a:pt x="12" y="16073"/>
                  <a:pt x="11" y="16142"/>
                </a:cubicBezTo>
                <a:cubicBezTo>
                  <a:pt x="10" y="16235"/>
                  <a:pt x="21" y="16280"/>
                  <a:pt x="36" y="16242"/>
                </a:cubicBezTo>
                <a:cubicBezTo>
                  <a:pt x="52" y="16204"/>
                  <a:pt x="53" y="16128"/>
                  <a:pt x="39" y="16074"/>
                </a:cubicBezTo>
                <a:cubicBezTo>
                  <a:pt x="35" y="16060"/>
                  <a:pt x="32" y="16052"/>
                  <a:pt x="29" y="16049"/>
                </a:cubicBezTo>
                <a:close/>
                <a:moveTo>
                  <a:pt x="32" y="16450"/>
                </a:moveTo>
                <a:cubicBezTo>
                  <a:pt x="24" y="16441"/>
                  <a:pt x="18" y="16525"/>
                  <a:pt x="18" y="16675"/>
                </a:cubicBezTo>
                <a:cubicBezTo>
                  <a:pt x="18" y="16875"/>
                  <a:pt x="28" y="16956"/>
                  <a:pt x="41" y="16856"/>
                </a:cubicBezTo>
                <a:cubicBezTo>
                  <a:pt x="53" y="16756"/>
                  <a:pt x="53" y="16592"/>
                  <a:pt x="41" y="16492"/>
                </a:cubicBezTo>
                <a:cubicBezTo>
                  <a:pt x="38" y="16467"/>
                  <a:pt x="35" y="16454"/>
                  <a:pt x="32" y="16450"/>
                </a:cubicBezTo>
                <a:close/>
                <a:moveTo>
                  <a:pt x="29" y="17112"/>
                </a:moveTo>
                <a:cubicBezTo>
                  <a:pt x="19" y="17102"/>
                  <a:pt x="12" y="17137"/>
                  <a:pt x="11" y="17206"/>
                </a:cubicBezTo>
                <a:cubicBezTo>
                  <a:pt x="10" y="17298"/>
                  <a:pt x="21" y="17343"/>
                  <a:pt x="36" y="17305"/>
                </a:cubicBezTo>
                <a:cubicBezTo>
                  <a:pt x="52" y="17267"/>
                  <a:pt x="53" y="17191"/>
                  <a:pt x="39" y="17137"/>
                </a:cubicBezTo>
                <a:cubicBezTo>
                  <a:pt x="35" y="17123"/>
                  <a:pt x="32" y="17115"/>
                  <a:pt x="29" y="17112"/>
                </a:cubicBezTo>
                <a:close/>
                <a:moveTo>
                  <a:pt x="29" y="17449"/>
                </a:moveTo>
                <a:cubicBezTo>
                  <a:pt x="19" y="17444"/>
                  <a:pt x="13" y="17489"/>
                  <a:pt x="13" y="17570"/>
                </a:cubicBezTo>
                <a:cubicBezTo>
                  <a:pt x="13" y="17677"/>
                  <a:pt x="25" y="17721"/>
                  <a:pt x="39" y="17667"/>
                </a:cubicBezTo>
                <a:cubicBezTo>
                  <a:pt x="53" y="17614"/>
                  <a:pt x="53" y="17526"/>
                  <a:pt x="39" y="17472"/>
                </a:cubicBezTo>
                <a:cubicBezTo>
                  <a:pt x="35" y="17458"/>
                  <a:pt x="32" y="17451"/>
                  <a:pt x="29" y="17449"/>
                </a:cubicBezTo>
                <a:close/>
                <a:moveTo>
                  <a:pt x="29" y="17840"/>
                </a:moveTo>
                <a:cubicBezTo>
                  <a:pt x="19" y="17830"/>
                  <a:pt x="12" y="17865"/>
                  <a:pt x="11" y="17934"/>
                </a:cubicBezTo>
                <a:cubicBezTo>
                  <a:pt x="10" y="18026"/>
                  <a:pt x="21" y="18071"/>
                  <a:pt x="36" y="18033"/>
                </a:cubicBezTo>
                <a:cubicBezTo>
                  <a:pt x="52" y="17995"/>
                  <a:pt x="53" y="17919"/>
                  <a:pt x="39" y="17865"/>
                </a:cubicBezTo>
                <a:cubicBezTo>
                  <a:pt x="35" y="17851"/>
                  <a:pt x="32" y="17843"/>
                  <a:pt x="29" y="17840"/>
                </a:cubicBezTo>
                <a:close/>
                <a:moveTo>
                  <a:pt x="29" y="18177"/>
                </a:moveTo>
                <a:cubicBezTo>
                  <a:pt x="19" y="18172"/>
                  <a:pt x="13" y="18217"/>
                  <a:pt x="13" y="18298"/>
                </a:cubicBezTo>
                <a:cubicBezTo>
                  <a:pt x="13" y="18405"/>
                  <a:pt x="25" y="18449"/>
                  <a:pt x="39" y="18395"/>
                </a:cubicBezTo>
                <a:cubicBezTo>
                  <a:pt x="53" y="18342"/>
                  <a:pt x="53" y="18254"/>
                  <a:pt x="39" y="18200"/>
                </a:cubicBezTo>
                <a:cubicBezTo>
                  <a:pt x="35" y="18186"/>
                  <a:pt x="32" y="18179"/>
                  <a:pt x="29" y="18177"/>
                </a:cubicBezTo>
                <a:close/>
                <a:moveTo>
                  <a:pt x="29" y="18567"/>
                </a:moveTo>
                <a:cubicBezTo>
                  <a:pt x="19" y="18557"/>
                  <a:pt x="12" y="18592"/>
                  <a:pt x="11" y="18661"/>
                </a:cubicBezTo>
                <a:cubicBezTo>
                  <a:pt x="10" y="18754"/>
                  <a:pt x="21" y="18799"/>
                  <a:pt x="36" y="18761"/>
                </a:cubicBezTo>
                <a:cubicBezTo>
                  <a:pt x="52" y="18723"/>
                  <a:pt x="53" y="18647"/>
                  <a:pt x="39" y="18593"/>
                </a:cubicBezTo>
                <a:cubicBezTo>
                  <a:pt x="35" y="18579"/>
                  <a:pt x="32" y="18570"/>
                  <a:pt x="29" y="18567"/>
                </a:cubicBezTo>
                <a:close/>
                <a:moveTo>
                  <a:pt x="32" y="18969"/>
                </a:moveTo>
                <a:cubicBezTo>
                  <a:pt x="24" y="18960"/>
                  <a:pt x="18" y="19043"/>
                  <a:pt x="18" y="19193"/>
                </a:cubicBezTo>
                <a:cubicBezTo>
                  <a:pt x="18" y="19393"/>
                  <a:pt x="28" y="19475"/>
                  <a:pt x="41" y="19375"/>
                </a:cubicBezTo>
                <a:cubicBezTo>
                  <a:pt x="53" y="19275"/>
                  <a:pt x="53" y="19111"/>
                  <a:pt x="41" y="19011"/>
                </a:cubicBezTo>
                <a:cubicBezTo>
                  <a:pt x="38" y="18986"/>
                  <a:pt x="35" y="18973"/>
                  <a:pt x="32" y="18969"/>
                </a:cubicBezTo>
                <a:close/>
                <a:moveTo>
                  <a:pt x="29" y="19631"/>
                </a:moveTo>
                <a:cubicBezTo>
                  <a:pt x="19" y="19621"/>
                  <a:pt x="12" y="19656"/>
                  <a:pt x="11" y="19725"/>
                </a:cubicBezTo>
                <a:cubicBezTo>
                  <a:pt x="10" y="19817"/>
                  <a:pt x="21" y="19862"/>
                  <a:pt x="36" y="19824"/>
                </a:cubicBezTo>
                <a:cubicBezTo>
                  <a:pt x="52" y="19786"/>
                  <a:pt x="53" y="19710"/>
                  <a:pt x="39" y="19656"/>
                </a:cubicBezTo>
                <a:cubicBezTo>
                  <a:pt x="35" y="19642"/>
                  <a:pt x="32" y="19634"/>
                  <a:pt x="29" y="19631"/>
                </a:cubicBezTo>
                <a:close/>
                <a:moveTo>
                  <a:pt x="29" y="19968"/>
                </a:moveTo>
                <a:cubicBezTo>
                  <a:pt x="19" y="19963"/>
                  <a:pt x="13" y="20008"/>
                  <a:pt x="13" y="20089"/>
                </a:cubicBezTo>
                <a:cubicBezTo>
                  <a:pt x="13" y="20196"/>
                  <a:pt x="25" y="20240"/>
                  <a:pt x="39" y="20186"/>
                </a:cubicBezTo>
                <a:cubicBezTo>
                  <a:pt x="53" y="20133"/>
                  <a:pt x="53" y="20045"/>
                  <a:pt x="39" y="19991"/>
                </a:cubicBezTo>
                <a:cubicBezTo>
                  <a:pt x="35" y="19977"/>
                  <a:pt x="32" y="19970"/>
                  <a:pt x="29" y="19968"/>
                </a:cubicBezTo>
                <a:close/>
                <a:moveTo>
                  <a:pt x="29" y="20359"/>
                </a:moveTo>
                <a:cubicBezTo>
                  <a:pt x="19" y="20349"/>
                  <a:pt x="12" y="20383"/>
                  <a:pt x="11" y="20452"/>
                </a:cubicBezTo>
                <a:cubicBezTo>
                  <a:pt x="10" y="20545"/>
                  <a:pt x="21" y="20590"/>
                  <a:pt x="36" y="20552"/>
                </a:cubicBezTo>
                <a:cubicBezTo>
                  <a:pt x="52" y="20514"/>
                  <a:pt x="53" y="20438"/>
                  <a:pt x="39" y="20384"/>
                </a:cubicBezTo>
                <a:cubicBezTo>
                  <a:pt x="35" y="20370"/>
                  <a:pt x="32" y="20362"/>
                  <a:pt x="29" y="20359"/>
                </a:cubicBezTo>
                <a:close/>
                <a:moveTo>
                  <a:pt x="29" y="20695"/>
                </a:moveTo>
                <a:cubicBezTo>
                  <a:pt x="19" y="20690"/>
                  <a:pt x="13" y="20736"/>
                  <a:pt x="13" y="20817"/>
                </a:cubicBezTo>
                <a:cubicBezTo>
                  <a:pt x="13" y="20924"/>
                  <a:pt x="25" y="20968"/>
                  <a:pt x="39" y="20914"/>
                </a:cubicBezTo>
                <a:cubicBezTo>
                  <a:pt x="53" y="20861"/>
                  <a:pt x="53" y="20773"/>
                  <a:pt x="39" y="20719"/>
                </a:cubicBezTo>
                <a:cubicBezTo>
                  <a:pt x="35" y="20705"/>
                  <a:pt x="32" y="20697"/>
                  <a:pt x="29" y="20695"/>
                </a:cubicBezTo>
                <a:close/>
                <a:moveTo>
                  <a:pt x="29" y="21086"/>
                </a:moveTo>
                <a:cubicBezTo>
                  <a:pt x="19" y="21076"/>
                  <a:pt x="12" y="21111"/>
                  <a:pt x="11" y="21180"/>
                </a:cubicBezTo>
                <a:cubicBezTo>
                  <a:pt x="10" y="21273"/>
                  <a:pt x="21" y="21317"/>
                  <a:pt x="36" y="21279"/>
                </a:cubicBezTo>
                <a:cubicBezTo>
                  <a:pt x="52" y="21241"/>
                  <a:pt x="53" y="21165"/>
                  <a:pt x="39" y="21111"/>
                </a:cubicBezTo>
                <a:cubicBezTo>
                  <a:pt x="35" y="21097"/>
                  <a:pt x="32" y="21089"/>
                  <a:pt x="29" y="2108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30" name="'L, C, G' Heart Stained Glass _ no background.jpeg" descr="'L, C, G' Heart Stained Glass _ no backgroun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81301" y="575109"/>
            <a:ext cx="2360797" cy="2360797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Draw your dreams"/>
          <p:cNvSpPr txBox="1"/>
          <p:nvPr>
            <p:ph type="title" idx="4294967295"/>
          </p:nvPr>
        </p:nvSpPr>
        <p:spPr>
          <a:xfrm>
            <a:off x="2912317" y="1037865"/>
            <a:ext cx="10477501" cy="1435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781C5"/>
                </a:solidFill>
              </a:defRPr>
            </a:lvl1pPr>
          </a:lstStyle>
          <a:p>
            <a:pPr/>
            <a:r>
              <a:t>Draw your dreams</a:t>
            </a:r>
          </a:p>
        </p:txBody>
      </p:sp>
      <p:sp>
        <p:nvSpPr>
          <p:cNvPr id="432" name="What would you do if you weren’t afraid?…"/>
          <p:cNvSpPr/>
          <p:nvPr/>
        </p:nvSpPr>
        <p:spPr>
          <a:xfrm>
            <a:off x="986913" y="2355088"/>
            <a:ext cx="11194649" cy="11187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" y="0"/>
                </a:moveTo>
                <a:lnTo>
                  <a:pt x="21600" y="36"/>
                </a:lnTo>
                <a:lnTo>
                  <a:pt x="21538" y="21600"/>
                </a:lnTo>
                <a:lnTo>
                  <a:pt x="12266" y="21508"/>
                </a:lnTo>
                <a:lnTo>
                  <a:pt x="9679" y="14391"/>
                </a:lnTo>
                <a:lnTo>
                  <a:pt x="8115" y="14065"/>
                </a:lnTo>
                <a:lnTo>
                  <a:pt x="6550" y="13739"/>
                </a:lnTo>
                <a:cubicBezTo>
                  <a:pt x="6390" y="13513"/>
                  <a:pt x="6217" y="13304"/>
                  <a:pt x="6033" y="13115"/>
                </a:cubicBezTo>
                <a:cubicBezTo>
                  <a:pt x="5218" y="12277"/>
                  <a:pt x="4216" y="11849"/>
                  <a:pt x="3195" y="11902"/>
                </a:cubicBezTo>
                <a:lnTo>
                  <a:pt x="2969" y="10711"/>
                </a:lnTo>
                <a:lnTo>
                  <a:pt x="0" y="10718"/>
                </a:lnTo>
                <a:lnTo>
                  <a:pt x="3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defRPr i="1" sz="4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algn="l" defTabSz="914400">
              <a:spcBef>
                <a:spcPts val="600"/>
              </a:spcBef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What would you do if you weren’t afraid?</a:t>
            </a:r>
          </a:p>
          <a:p>
            <a:pPr algn="l" defTabSz="914400">
              <a:spcBef>
                <a:spcPts val="600"/>
              </a:spcBef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algn="l" defTabSz="914400">
              <a:spcBef>
                <a:spcPts val="600"/>
              </a:spcBef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What if you knew you couldn’t fail?</a:t>
            </a:r>
          </a:p>
          <a:p>
            <a:pPr algn="l" defTabSz="914400">
              <a:spcBef>
                <a:spcPts val="600"/>
              </a:spcBef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algn="l" defTabSz="914400">
              <a:spcBef>
                <a:spcPts val="600"/>
              </a:spcBef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What if you knew you had the support of your friends and family?</a:t>
            </a:r>
          </a:p>
          <a:p>
            <a:pPr algn="l" defTabSz="914400">
              <a:spcBef>
                <a:spcPts val="600"/>
              </a:spcBef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algn="l" defTabSz="914400">
              <a:spcBef>
                <a:spcPts val="600"/>
              </a:spcBef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</p:txBody>
      </p:sp>
      <p:pic>
        <p:nvPicPr>
          <p:cNvPr id="433" name="IMG_0799.jpg" descr="IMG_0799.jpg"/>
          <p:cNvPicPr>
            <a:picLocks noChangeAspect="1"/>
          </p:cNvPicPr>
          <p:nvPr/>
        </p:nvPicPr>
        <p:blipFill>
          <a:blip r:embed="rId5">
            <a:extLst/>
          </a:blip>
          <a:srcRect l="4163" t="3454" r="4761" b="194"/>
          <a:stretch>
            <a:fillRect/>
          </a:stretch>
        </p:blipFill>
        <p:spPr>
          <a:xfrm>
            <a:off x="13331985" y="2305681"/>
            <a:ext cx="6998862" cy="990328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ifts and Abilities"/>
          <p:cNvSpPr txBox="1"/>
          <p:nvPr>
            <p:ph type="title" idx="4294967295"/>
          </p:nvPr>
        </p:nvSpPr>
        <p:spPr>
          <a:xfrm>
            <a:off x="3514926" y="425930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Gifts and Abilities</a:t>
            </a:r>
          </a:p>
        </p:txBody>
      </p:sp>
      <p:pic>
        <p:nvPicPr>
          <p:cNvPr id="436" name="andreasimage_19.jpg" descr="andreasimage_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849" y="2288749"/>
            <a:ext cx="21399282" cy="10271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church uncorked loved called gifted.jpg" descr="church uncorked loved called gifted.jpg"/>
          <p:cNvPicPr>
            <a:picLocks noChangeAspect="1"/>
          </p:cNvPicPr>
          <p:nvPr/>
        </p:nvPicPr>
        <p:blipFill>
          <a:blip r:embed="rId2">
            <a:extLst/>
          </a:blip>
          <a:srcRect l="48552" t="11588" r="7445" b="4054"/>
          <a:stretch>
            <a:fillRect/>
          </a:stretch>
        </p:blipFill>
        <p:spPr>
          <a:xfrm>
            <a:off x="26657584" y="1430962"/>
            <a:ext cx="7795910" cy="11209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2318" y="0"/>
                </a:moveTo>
                <a:lnTo>
                  <a:pt x="2275" y="227"/>
                </a:lnTo>
                <a:lnTo>
                  <a:pt x="2275" y="230"/>
                </a:lnTo>
                <a:lnTo>
                  <a:pt x="2274" y="234"/>
                </a:lnTo>
                <a:cubicBezTo>
                  <a:pt x="2263" y="294"/>
                  <a:pt x="2246" y="357"/>
                  <a:pt x="2227" y="413"/>
                </a:cubicBezTo>
                <a:cubicBezTo>
                  <a:pt x="2225" y="417"/>
                  <a:pt x="2224" y="422"/>
                  <a:pt x="2222" y="426"/>
                </a:cubicBezTo>
                <a:cubicBezTo>
                  <a:pt x="2203" y="483"/>
                  <a:pt x="2182" y="530"/>
                  <a:pt x="2164" y="553"/>
                </a:cubicBezTo>
                <a:cubicBezTo>
                  <a:pt x="2154" y="566"/>
                  <a:pt x="2146" y="584"/>
                  <a:pt x="2140" y="604"/>
                </a:cubicBezTo>
                <a:cubicBezTo>
                  <a:pt x="2200" y="724"/>
                  <a:pt x="2229" y="887"/>
                  <a:pt x="2195" y="1036"/>
                </a:cubicBezTo>
                <a:cubicBezTo>
                  <a:pt x="2167" y="1159"/>
                  <a:pt x="2139" y="1326"/>
                  <a:pt x="2133" y="1409"/>
                </a:cubicBezTo>
                <a:cubicBezTo>
                  <a:pt x="2128" y="1491"/>
                  <a:pt x="2105" y="1580"/>
                  <a:pt x="2083" y="1607"/>
                </a:cubicBezTo>
                <a:cubicBezTo>
                  <a:pt x="2061" y="1633"/>
                  <a:pt x="2039" y="1851"/>
                  <a:pt x="2033" y="2092"/>
                </a:cubicBezTo>
                <a:cubicBezTo>
                  <a:pt x="2028" y="2333"/>
                  <a:pt x="2010" y="2546"/>
                  <a:pt x="1994" y="2564"/>
                </a:cubicBezTo>
                <a:cubicBezTo>
                  <a:pt x="1977" y="2583"/>
                  <a:pt x="1946" y="2849"/>
                  <a:pt x="1925" y="3155"/>
                </a:cubicBezTo>
                <a:cubicBezTo>
                  <a:pt x="1903" y="3462"/>
                  <a:pt x="1869" y="3731"/>
                  <a:pt x="1850" y="3753"/>
                </a:cubicBezTo>
                <a:cubicBezTo>
                  <a:pt x="1830" y="3775"/>
                  <a:pt x="1797" y="4125"/>
                  <a:pt x="1776" y="4532"/>
                </a:cubicBezTo>
                <a:cubicBezTo>
                  <a:pt x="1755" y="4939"/>
                  <a:pt x="1711" y="5336"/>
                  <a:pt x="1679" y="5415"/>
                </a:cubicBezTo>
                <a:cubicBezTo>
                  <a:pt x="1647" y="5495"/>
                  <a:pt x="1630" y="5638"/>
                  <a:pt x="1640" y="5733"/>
                </a:cubicBezTo>
                <a:cubicBezTo>
                  <a:pt x="1648" y="5807"/>
                  <a:pt x="1635" y="5885"/>
                  <a:pt x="1611" y="5932"/>
                </a:cubicBezTo>
                <a:cubicBezTo>
                  <a:pt x="1574" y="6346"/>
                  <a:pt x="1479" y="7165"/>
                  <a:pt x="1353" y="8216"/>
                </a:cubicBezTo>
                <a:cubicBezTo>
                  <a:pt x="1335" y="8558"/>
                  <a:pt x="1285" y="9054"/>
                  <a:pt x="1207" y="9613"/>
                </a:cubicBezTo>
                <a:cubicBezTo>
                  <a:pt x="1154" y="9990"/>
                  <a:pt x="633" y="14476"/>
                  <a:pt x="215" y="18165"/>
                </a:cubicBezTo>
                <a:cubicBezTo>
                  <a:pt x="153" y="18708"/>
                  <a:pt x="76" y="19321"/>
                  <a:pt x="43" y="19524"/>
                </a:cubicBezTo>
                <a:cubicBezTo>
                  <a:pt x="15" y="19701"/>
                  <a:pt x="-2" y="19848"/>
                  <a:pt x="0" y="19892"/>
                </a:cubicBezTo>
                <a:cubicBezTo>
                  <a:pt x="27" y="19913"/>
                  <a:pt x="82" y="19922"/>
                  <a:pt x="170" y="19934"/>
                </a:cubicBezTo>
                <a:cubicBezTo>
                  <a:pt x="631" y="19986"/>
                  <a:pt x="2135" y="20115"/>
                  <a:pt x="4180" y="20282"/>
                </a:cubicBezTo>
                <a:cubicBezTo>
                  <a:pt x="5471" y="20385"/>
                  <a:pt x="6948" y="20500"/>
                  <a:pt x="8737" y="20635"/>
                </a:cubicBezTo>
                <a:cubicBezTo>
                  <a:pt x="8810" y="20640"/>
                  <a:pt x="8902" y="20647"/>
                  <a:pt x="8977" y="20652"/>
                </a:cubicBezTo>
                <a:cubicBezTo>
                  <a:pt x="9124" y="20663"/>
                  <a:pt x="9354" y="20679"/>
                  <a:pt x="9412" y="20684"/>
                </a:cubicBezTo>
                <a:cubicBezTo>
                  <a:pt x="9682" y="20706"/>
                  <a:pt x="11522" y="20847"/>
                  <a:pt x="12040" y="20885"/>
                </a:cubicBezTo>
                <a:cubicBezTo>
                  <a:pt x="12216" y="20898"/>
                  <a:pt x="12583" y="20929"/>
                  <a:pt x="12857" y="20955"/>
                </a:cubicBezTo>
                <a:cubicBezTo>
                  <a:pt x="12857" y="20955"/>
                  <a:pt x="12857" y="20955"/>
                  <a:pt x="12858" y="20955"/>
                </a:cubicBezTo>
                <a:cubicBezTo>
                  <a:pt x="14685" y="21101"/>
                  <a:pt x="16416" y="21243"/>
                  <a:pt x="17368" y="21328"/>
                </a:cubicBezTo>
                <a:cubicBezTo>
                  <a:pt x="19049" y="21478"/>
                  <a:pt x="20540" y="21600"/>
                  <a:pt x="20687" y="21600"/>
                </a:cubicBezTo>
                <a:cubicBezTo>
                  <a:pt x="20785" y="21600"/>
                  <a:pt x="20822" y="21584"/>
                  <a:pt x="20845" y="21394"/>
                </a:cubicBezTo>
                <a:lnTo>
                  <a:pt x="20862" y="21076"/>
                </a:lnTo>
                <a:cubicBezTo>
                  <a:pt x="20864" y="21052"/>
                  <a:pt x="20865" y="21035"/>
                  <a:pt x="20867" y="21013"/>
                </a:cubicBezTo>
                <a:cubicBezTo>
                  <a:pt x="20872" y="20839"/>
                  <a:pt x="20879" y="20648"/>
                  <a:pt x="20884" y="20538"/>
                </a:cubicBezTo>
                <a:cubicBezTo>
                  <a:pt x="20891" y="20399"/>
                  <a:pt x="20914" y="19692"/>
                  <a:pt x="20936" y="19004"/>
                </a:cubicBezTo>
                <a:cubicBezTo>
                  <a:pt x="20953" y="18432"/>
                  <a:pt x="20976" y="17700"/>
                  <a:pt x="21003" y="16862"/>
                </a:cubicBezTo>
                <a:cubicBezTo>
                  <a:pt x="21003" y="16857"/>
                  <a:pt x="21003" y="16851"/>
                  <a:pt x="21003" y="16847"/>
                </a:cubicBezTo>
                <a:cubicBezTo>
                  <a:pt x="21009" y="16654"/>
                  <a:pt x="21014" y="16510"/>
                  <a:pt x="21021" y="16311"/>
                </a:cubicBezTo>
                <a:cubicBezTo>
                  <a:pt x="21080" y="14530"/>
                  <a:pt x="21163" y="11705"/>
                  <a:pt x="21205" y="10033"/>
                </a:cubicBezTo>
                <a:cubicBezTo>
                  <a:pt x="21302" y="6170"/>
                  <a:pt x="21282" y="6441"/>
                  <a:pt x="21441" y="6448"/>
                </a:cubicBezTo>
                <a:cubicBezTo>
                  <a:pt x="21495" y="6420"/>
                  <a:pt x="21534" y="6387"/>
                  <a:pt x="21560" y="6350"/>
                </a:cubicBezTo>
                <a:cubicBezTo>
                  <a:pt x="21547" y="6346"/>
                  <a:pt x="21535" y="6339"/>
                  <a:pt x="21526" y="6330"/>
                </a:cubicBezTo>
                <a:cubicBezTo>
                  <a:pt x="21503" y="6304"/>
                  <a:pt x="21516" y="6270"/>
                  <a:pt x="21553" y="6254"/>
                </a:cubicBezTo>
                <a:cubicBezTo>
                  <a:pt x="21567" y="6248"/>
                  <a:pt x="21582" y="6247"/>
                  <a:pt x="21598" y="6247"/>
                </a:cubicBezTo>
                <a:cubicBezTo>
                  <a:pt x="21598" y="6241"/>
                  <a:pt x="21597" y="6236"/>
                  <a:pt x="21597" y="6230"/>
                </a:cubicBezTo>
                <a:cubicBezTo>
                  <a:pt x="21586" y="6217"/>
                  <a:pt x="21584" y="6201"/>
                  <a:pt x="21589" y="6188"/>
                </a:cubicBezTo>
                <a:cubicBezTo>
                  <a:pt x="21574" y="6140"/>
                  <a:pt x="21541" y="6093"/>
                  <a:pt x="21485" y="6052"/>
                </a:cubicBezTo>
                <a:cubicBezTo>
                  <a:pt x="21422" y="6005"/>
                  <a:pt x="21386" y="5970"/>
                  <a:pt x="21367" y="5915"/>
                </a:cubicBezTo>
                <a:lnTo>
                  <a:pt x="21333" y="5891"/>
                </a:lnTo>
                <a:lnTo>
                  <a:pt x="21384" y="4006"/>
                </a:lnTo>
                <a:cubicBezTo>
                  <a:pt x="21385" y="3984"/>
                  <a:pt x="21386" y="3966"/>
                  <a:pt x="21387" y="3944"/>
                </a:cubicBezTo>
                <a:cubicBezTo>
                  <a:pt x="21402" y="3362"/>
                  <a:pt x="21426" y="2746"/>
                  <a:pt x="21452" y="2365"/>
                </a:cubicBezTo>
                <a:cubicBezTo>
                  <a:pt x="21444" y="2213"/>
                  <a:pt x="21444" y="1993"/>
                  <a:pt x="21455" y="1702"/>
                </a:cubicBezTo>
                <a:lnTo>
                  <a:pt x="21483" y="960"/>
                </a:lnTo>
                <a:lnTo>
                  <a:pt x="21487" y="839"/>
                </a:lnTo>
                <a:lnTo>
                  <a:pt x="21482" y="839"/>
                </a:lnTo>
                <a:lnTo>
                  <a:pt x="21150" y="834"/>
                </a:lnTo>
                <a:cubicBezTo>
                  <a:pt x="20965" y="831"/>
                  <a:pt x="20717" y="821"/>
                  <a:pt x="20599" y="812"/>
                </a:cubicBezTo>
                <a:cubicBezTo>
                  <a:pt x="20545" y="808"/>
                  <a:pt x="20344" y="799"/>
                  <a:pt x="20205" y="792"/>
                </a:cubicBezTo>
                <a:cubicBezTo>
                  <a:pt x="20166" y="839"/>
                  <a:pt x="20089" y="841"/>
                  <a:pt x="20018" y="781"/>
                </a:cubicBezTo>
                <a:cubicBezTo>
                  <a:pt x="19956" y="778"/>
                  <a:pt x="19929" y="776"/>
                  <a:pt x="19865" y="772"/>
                </a:cubicBezTo>
                <a:cubicBezTo>
                  <a:pt x="19683" y="783"/>
                  <a:pt x="19330" y="774"/>
                  <a:pt x="18708" y="743"/>
                </a:cubicBezTo>
                <a:cubicBezTo>
                  <a:pt x="18041" y="709"/>
                  <a:pt x="17378" y="672"/>
                  <a:pt x="17236" y="659"/>
                </a:cubicBezTo>
                <a:cubicBezTo>
                  <a:pt x="17094" y="647"/>
                  <a:pt x="16705" y="627"/>
                  <a:pt x="16373" y="616"/>
                </a:cubicBezTo>
                <a:cubicBezTo>
                  <a:pt x="16041" y="606"/>
                  <a:pt x="15434" y="573"/>
                  <a:pt x="15024" y="544"/>
                </a:cubicBezTo>
                <a:cubicBezTo>
                  <a:pt x="14614" y="515"/>
                  <a:pt x="13990" y="479"/>
                  <a:pt x="13639" y="465"/>
                </a:cubicBezTo>
                <a:cubicBezTo>
                  <a:pt x="13287" y="451"/>
                  <a:pt x="12856" y="417"/>
                  <a:pt x="12680" y="391"/>
                </a:cubicBezTo>
                <a:cubicBezTo>
                  <a:pt x="12504" y="364"/>
                  <a:pt x="12116" y="334"/>
                  <a:pt x="11818" y="325"/>
                </a:cubicBezTo>
                <a:cubicBezTo>
                  <a:pt x="11520" y="316"/>
                  <a:pt x="11235" y="291"/>
                  <a:pt x="11186" y="270"/>
                </a:cubicBezTo>
                <a:cubicBezTo>
                  <a:pt x="11136" y="249"/>
                  <a:pt x="10652" y="235"/>
                  <a:pt x="10110" y="241"/>
                </a:cubicBezTo>
                <a:cubicBezTo>
                  <a:pt x="9569" y="246"/>
                  <a:pt x="9087" y="234"/>
                  <a:pt x="9039" y="213"/>
                </a:cubicBezTo>
                <a:cubicBezTo>
                  <a:pt x="8934" y="168"/>
                  <a:pt x="8930" y="168"/>
                  <a:pt x="7601" y="122"/>
                </a:cubicBezTo>
                <a:cubicBezTo>
                  <a:pt x="7456" y="117"/>
                  <a:pt x="7375" y="114"/>
                  <a:pt x="7246" y="109"/>
                </a:cubicBezTo>
                <a:cubicBezTo>
                  <a:pt x="7116" y="114"/>
                  <a:pt x="6970" y="108"/>
                  <a:pt x="6840" y="95"/>
                </a:cubicBezTo>
                <a:cubicBezTo>
                  <a:pt x="6633" y="87"/>
                  <a:pt x="6462" y="80"/>
                  <a:pt x="6325" y="74"/>
                </a:cubicBezTo>
                <a:cubicBezTo>
                  <a:pt x="6316" y="75"/>
                  <a:pt x="6308" y="74"/>
                  <a:pt x="6299" y="73"/>
                </a:cubicBezTo>
                <a:cubicBezTo>
                  <a:pt x="6145" y="66"/>
                  <a:pt x="5972" y="59"/>
                  <a:pt x="5931" y="55"/>
                </a:cubicBezTo>
                <a:cubicBezTo>
                  <a:pt x="5917" y="54"/>
                  <a:pt x="5233" y="43"/>
                  <a:pt x="4649" y="34"/>
                </a:cubicBezTo>
                <a:cubicBezTo>
                  <a:pt x="4607" y="41"/>
                  <a:pt x="4564" y="40"/>
                  <a:pt x="4520" y="32"/>
                </a:cubicBezTo>
                <a:cubicBezTo>
                  <a:pt x="4322" y="29"/>
                  <a:pt x="4330" y="29"/>
                  <a:pt x="4107" y="26"/>
                </a:cubicBezTo>
                <a:lnTo>
                  <a:pt x="2318" y="0"/>
                </a:lnTo>
                <a:close/>
                <a:moveTo>
                  <a:pt x="21277" y="5942"/>
                </a:moveTo>
                <a:cubicBezTo>
                  <a:pt x="21352" y="5944"/>
                  <a:pt x="21417" y="5988"/>
                  <a:pt x="21378" y="6032"/>
                </a:cubicBezTo>
                <a:cubicBezTo>
                  <a:pt x="21355" y="6058"/>
                  <a:pt x="21309" y="6079"/>
                  <a:pt x="21275" y="6079"/>
                </a:cubicBezTo>
                <a:cubicBezTo>
                  <a:pt x="21175" y="6079"/>
                  <a:pt x="21123" y="5990"/>
                  <a:pt x="21202" y="5956"/>
                </a:cubicBezTo>
                <a:cubicBezTo>
                  <a:pt x="21226" y="5946"/>
                  <a:pt x="21252" y="5941"/>
                  <a:pt x="21277" y="5942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439" name="L, C, G _ P, P, P _ Stained Glass Pattern _ 16.02.22.png" descr="L, C, G _ P, P, P _ Stained Glass Pattern _ 16.02.22.png"/>
          <p:cNvPicPr>
            <a:picLocks noChangeAspect="1"/>
          </p:cNvPicPr>
          <p:nvPr/>
        </p:nvPicPr>
        <p:blipFill>
          <a:blip r:embed="rId3">
            <a:alphaModFix amt="48833"/>
            <a:extLst/>
          </a:blip>
          <a:srcRect l="0" t="28" r="0" b="0"/>
          <a:stretch>
            <a:fillRect/>
          </a:stretch>
        </p:blipFill>
        <p:spPr>
          <a:xfrm flipH="1">
            <a:off x="-61863" y="3807240"/>
            <a:ext cx="9906001" cy="9903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30" y="0"/>
                </a:moveTo>
                <a:cubicBezTo>
                  <a:pt x="4969" y="0"/>
                  <a:pt x="4906" y="3"/>
                  <a:pt x="4856" y="10"/>
                </a:cubicBezTo>
                <a:cubicBezTo>
                  <a:pt x="4755" y="22"/>
                  <a:pt x="4823" y="33"/>
                  <a:pt x="5008" y="33"/>
                </a:cubicBezTo>
                <a:cubicBezTo>
                  <a:pt x="5193" y="33"/>
                  <a:pt x="5276" y="22"/>
                  <a:pt x="5191" y="10"/>
                </a:cubicBezTo>
                <a:cubicBezTo>
                  <a:pt x="5149" y="3"/>
                  <a:pt x="5090" y="0"/>
                  <a:pt x="5030" y="0"/>
                </a:cubicBezTo>
                <a:close/>
                <a:moveTo>
                  <a:pt x="19411" y="0"/>
                </a:moveTo>
                <a:cubicBezTo>
                  <a:pt x="19350" y="0"/>
                  <a:pt x="19287" y="3"/>
                  <a:pt x="19237" y="10"/>
                </a:cubicBezTo>
                <a:cubicBezTo>
                  <a:pt x="19136" y="22"/>
                  <a:pt x="19205" y="33"/>
                  <a:pt x="19390" y="33"/>
                </a:cubicBezTo>
                <a:cubicBezTo>
                  <a:pt x="19574" y="33"/>
                  <a:pt x="19656" y="22"/>
                  <a:pt x="19572" y="10"/>
                </a:cubicBezTo>
                <a:cubicBezTo>
                  <a:pt x="19530" y="3"/>
                  <a:pt x="19471" y="0"/>
                  <a:pt x="19411" y="0"/>
                </a:cubicBezTo>
                <a:close/>
                <a:moveTo>
                  <a:pt x="889" y="1"/>
                </a:moveTo>
                <a:cubicBezTo>
                  <a:pt x="858" y="1"/>
                  <a:pt x="826" y="4"/>
                  <a:pt x="799" y="11"/>
                </a:cubicBezTo>
                <a:cubicBezTo>
                  <a:pt x="744" y="26"/>
                  <a:pt x="775" y="38"/>
                  <a:pt x="867" y="39"/>
                </a:cubicBezTo>
                <a:cubicBezTo>
                  <a:pt x="959" y="40"/>
                  <a:pt x="1005" y="28"/>
                  <a:pt x="967" y="13"/>
                </a:cubicBezTo>
                <a:cubicBezTo>
                  <a:pt x="948" y="5"/>
                  <a:pt x="919" y="1"/>
                  <a:pt x="889" y="1"/>
                </a:cubicBezTo>
                <a:close/>
                <a:moveTo>
                  <a:pt x="1616" y="1"/>
                </a:moveTo>
                <a:cubicBezTo>
                  <a:pt x="1585" y="1"/>
                  <a:pt x="1553" y="4"/>
                  <a:pt x="1526" y="11"/>
                </a:cubicBezTo>
                <a:cubicBezTo>
                  <a:pt x="1471" y="26"/>
                  <a:pt x="1503" y="38"/>
                  <a:pt x="1595" y="39"/>
                </a:cubicBezTo>
                <a:cubicBezTo>
                  <a:pt x="1687" y="40"/>
                  <a:pt x="1731" y="28"/>
                  <a:pt x="1694" y="13"/>
                </a:cubicBezTo>
                <a:cubicBezTo>
                  <a:pt x="1675" y="5"/>
                  <a:pt x="1646" y="1"/>
                  <a:pt x="1616" y="1"/>
                </a:cubicBezTo>
                <a:close/>
                <a:moveTo>
                  <a:pt x="2343" y="1"/>
                </a:moveTo>
                <a:cubicBezTo>
                  <a:pt x="2313" y="1"/>
                  <a:pt x="2281" y="4"/>
                  <a:pt x="2253" y="11"/>
                </a:cubicBezTo>
                <a:cubicBezTo>
                  <a:pt x="2199" y="26"/>
                  <a:pt x="2230" y="38"/>
                  <a:pt x="2323" y="39"/>
                </a:cubicBezTo>
                <a:cubicBezTo>
                  <a:pt x="2415" y="40"/>
                  <a:pt x="2459" y="28"/>
                  <a:pt x="2421" y="13"/>
                </a:cubicBezTo>
                <a:cubicBezTo>
                  <a:pt x="2402" y="5"/>
                  <a:pt x="2374" y="1"/>
                  <a:pt x="2343" y="1"/>
                </a:cubicBezTo>
                <a:close/>
                <a:moveTo>
                  <a:pt x="3407" y="1"/>
                </a:moveTo>
                <a:cubicBezTo>
                  <a:pt x="3377" y="1"/>
                  <a:pt x="3344" y="4"/>
                  <a:pt x="3317" y="11"/>
                </a:cubicBezTo>
                <a:cubicBezTo>
                  <a:pt x="3263" y="26"/>
                  <a:pt x="3293" y="38"/>
                  <a:pt x="3385" y="39"/>
                </a:cubicBezTo>
                <a:cubicBezTo>
                  <a:pt x="3478" y="40"/>
                  <a:pt x="3523" y="28"/>
                  <a:pt x="3485" y="13"/>
                </a:cubicBezTo>
                <a:cubicBezTo>
                  <a:pt x="3466" y="5"/>
                  <a:pt x="3437" y="1"/>
                  <a:pt x="3407" y="1"/>
                </a:cubicBezTo>
                <a:close/>
                <a:moveTo>
                  <a:pt x="4134" y="1"/>
                </a:moveTo>
                <a:cubicBezTo>
                  <a:pt x="4104" y="1"/>
                  <a:pt x="4071" y="4"/>
                  <a:pt x="4044" y="11"/>
                </a:cubicBezTo>
                <a:cubicBezTo>
                  <a:pt x="3989" y="26"/>
                  <a:pt x="4021" y="38"/>
                  <a:pt x="4113" y="39"/>
                </a:cubicBezTo>
                <a:cubicBezTo>
                  <a:pt x="4206" y="40"/>
                  <a:pt x="4250" y="28"/>
                  <a:pt x="4212" y="13"/>
                </a:cubicBezTo>
                <a:cubicBezTo>
                  <a:pt x="4193" y="5"/>
                  <a:pt x="4164" y="1"/>
                  <a:pt x="4134" y="1"/>
                </a:cubicBezTo>
                <a:close/>
                <a:moveTo>
                  <a:pt x="5925" y="1"/>
                </a:moveTo>
                <a:cubicBezTo>
                  <a:pt x="5895" y="1"/>
                  <a:pt x="5862" y="4"/>
                  <a:pt x="5834" y="11"/>
                </a:cubicBezTo>
                <a:cubicBezTo>
                  <a:pt x="5780" y="26"/>
                  <a:pt x="5811" y="38"/>
                  <a:pt x="5904" y="39"/>
                </a:cubicBezTo>
                <a:cubicBezTo>
                  <a:pt x="5996" y="40"/>
                  <a:pt x="6040" y="28"/>
                  <a:pt x="6002" y="13"/>
                </a:cubicBezTo>
                <a:cubicBezTo>
                  <a:pt x="5983" y="5"/>
                  <a:pt x="5956" y="1"/>
                  <a:pt x="5925" y="1"/>
                </a:cubicBezTo>
                <a:close/>
                <a:moveTo>
                  <a:pt x="6652" y="1"/>
                </a:moveTo>
                <a:cubicBezTo>
                  <a:pt x="6622" y="1"/>
                  <a:pt x="6589" y="4"/>
                  <a:pt x="6562" y="11"/>
                </a:cubicBezTo>
                <a:cubicBezTo>
                  <a:pt x="6508" y="26"/>
                  <a:pt x="6539" y="38"/>
                  <a:pt x="6631" y="39"/>
                </a:cubicBezTo>
                <a:cubicBezTo>
                  <a:pt x="6724" y="40"/>
                  <a:pt x="6768" y="28"/>
                  <a:pt x="6730" y="13"/>
                </a:cubicBezTo>
                <a:cubicBezTo>
                  <a:pt x="6711" y="5"/>
                  <a:pt x="6683" y="1"/>
                  <a:pt x="6652" y="1"/>
                </a:cubicBezTo>
                <a:close/>
                <a:moveTo>
                  <a:pt x="7716" y="1"/>
                </a:moveTo>
                <a:cubicBezTo>
                  <a:pt x="7685" y="1"/>
                  <a:pt x="7653" y="4"/>
                  <a:pt x="7626" y="11"/>
                </a:cubicBezTo>
                <a:cubicBezTo>
                  <a:pt x="7571" y="26"/>
                  <a:pt x="7602" y="38"/>
                  <a:pt x="7694" y="39"/>
                </a:cubicBezTo>
                <a:cubicBezTo>
                  <a:pt x="7786" y="40"/>
                  <a:pt x="7832" y="28"/>
                  <a:pt x="7794" y="13"/>
                </a:cubicBezTo>
                <a:cubicBezTo>
                  <a:pt x="7775" y="5"/>
                  <a:pt x="7746" y="1"/>
                  <a:pt x="7716" y="1"/>
                </a:cubicBezTo>
                <a:close/>
                <a:moveTo>
                  <a:pt x="8443" y="1"/>
                </a:moveTo>
                <a:cubicBezTo>
                  <a:pt x="8412" y="1"/>
                  <a:pt x="8380" y="4"/>
                  <a:pt x="8353" y="11"/>
                </a:cubicBezTo>
                <a:cubicBezTo>
                  <a:pt x="8298" y="26"/>
                  <a:pt x="8330" y="38"/>
                  <a:pt x="8422" y="39"/>
                </a:cubicBezTo>
                <a:cubicBezTo>
                  <a:pt x="8514" y="40"/>
                  <a:pt x="8558" y="28"/>
                  <a:pt x="8521" y="13"/>
                </a:cubicBezTo>
                <a:cubicBezTo>
                  <a:pt x="8502" y="5"/>
                  <a:pt x="8473" y="1"/>
                  <a:pt x="8443" y="1"/>
                </a:cubicBezTo>
                <a:close/>
                <a:moveTo>
                  <a:pt x="9170" y="1"/>
                </a:moveTo>
                <a:cubicBezTo>
                  <a:pt x="9140" y="1"/>
                  <a:pt x="9108" y="4"/>
                  <a:pt x="9080" y="11"/>
                </a:cubicBezTo>
                <a:cubicBezTo>
                  <a:pt x="9026" y="26"/>
                  <a:pt x="9057" y="38"/>
                  <a:pt x="9149" y="39"/>
                </a:cubicBezTo>
                <a:cubicBezTo>
                  <a:pt x="9241" y="40"/>
                  <a:pt x="9286" y="28"/>
                  <a:pt x="9248" y="13"/>
                </a:cubicBezTo>
                <a:cubicBezTo>
                  <a:pt x="9229" y="5"/>
                  <a:pt x="9201" y="1"/>
                  <a:pt x="9170" y="1"/>
                </a:cubicBezTo>
                <a:close/>
                <a:moveTo>
                  <a:pt x="10234" y="1"/>
                </a:moveTo>
                <a:cubicBezTo>
                  <a:pt x="10204" y="1"/>
                  <a:pt x="10170" y="4"/>
                  <a:pt x="10143" y="11"/>
                </a:cubicBezTo>
                <a:cubicBezTo>
                  <a:pt x="10089" y="26"/>
                  <a:pt x="10120" y="38"/>
                  <a:pt x="10212" y="39"/>
                </a:cubicBezTo>
                <a:cubicBezTo>
                  <a:pt x="10305" y="40"/>
                  <a:pt x="10349" y="28"/>
                  <a:pt x="10311" y="13"/>
                </a:cubicBezTo>
                <a:cubicBezTo>
                  <a:pt x="10292" y="5"/>
                  <a:pt x="10264" y="1"/>
                  <a:pt x="10234" y="1"/>
                </a:cubicBezTo>
                <a:close/>
                <a:moveTo>
                  <a:pt x="10961" y="1"/>
                </a:moveTo>
                <a:cubicBezTo>
                  <a:pt x="10931" y="1"/>
                  <a:pt x="10898" y="4"/>
                  <a:pt x="10871" y="11"/>
                </a:cubicBezTo>
                <a:cubicBezTo>
                  <a:pt x="10817" y="26"/>
                  <a:pt x="10848" y="38"/>
                  <a:pt x="10940" y="39"/>
                </a:cubicBezTo>
                <a:cubicBezTo>
                  <a:pt x="11033" y="40"/>
                  <a:pt x="11077" y="28"/>
                  <a:pt x="11039" y="13"/>
                </a:cubicBezTo>
                <a:cubicBezTo>
                  <a:pt x="11020" y="5"/>
                  <a:pt x="10991" y="1"/>
                  <a:pt x="10961" y="1"/>
                </a:cubicBezTo>
                <a:close/>
                <a:moveTo>
                  <a:pt x="11689" y="1"/>
                </a:moveTo>
                <a:cubicBezTo>
                  <a:pt x="11658" y="1"/>
                  <a:pt x="11626" y="4"/>
                  <a:pt x="11599" y="11"/>
                </a:cubicBezTo>
                <a:cubicBezTo>
                  <a:pt x="11544" y="26"/>
                  <a:pt x="11575" y="38"/>
                  <a:pt x="11667" y="39"/>
                </a:cubicBezTo>
                <a:cubicBezTo>
                  <a:pt x="11759" y="40"/>
                  <a:pt x="11805" y="28"/>
                  <a:pt x="11767" y="13"/>
                </a:cubicBezTo>
                <a:cubicBezTo>
                  <a:pt x="11748" y="5"/>
                  <a:pt x="11719" y="1"/>
                  <a:pt x="11689" y="1"/>
                </a:cubicBezTo>
                <a:close/>
                <a:moveTo>
                  <a:pt x="20306" y="1"/>
                </a:moveTo>
                <a:cubicBezTo>
                  <a:pt x="20276" y="1"/>
                  <a:pt x="20243" y="4"/>
                  <a:pt x="20216" y="11"/>
                </a:cubicBezTo>
                <a:cubicBezTo>
                  <a:pt x="20162" y="26"/>
                  <a:pt x="20192" y="38"/>
                  <a:pt x="20285" y="39"/>
                </a:cubicBezTo>
                <a:cubicBezTo>
                  <a:pt x="20377" y="40"/>
                  <a:pt x="20422" y="28"/>
                  <a:pt x="20384" y="13"/>
                </a:cubicBezTo>
                <a:cubicBezTo>
                  <a:pt x="20365" y="5"/>
                  <a:pt x="20337" y="1"/>
                  <a:pt x="20306" y="1"/>
                </a:cubicBezTo>
                <a:close/>
                <a:moveTo>
                  <a:pt x="21034" y="1"/>
                </a:moveTo>
                <a:cubicBezTo>
                  <a:pt x="21004" y="1"/>
                  <a:pt x="20970" y="4"/>
                  <a:pt x="20943" y="11"/>
                </a:cubicBezTo>
                <a:cubicBezTo>
                  <a:pt x="20889" y="26"/>
                  <a:pt x="20920" y="38"/>
                  <a:pt x="21012" y="39"/>
                </a:cubicBezTo>
                <a:cubicBezTo>
                  <a:pt x="21105" y="40"/>
                  <a:pt x="21149" y="28"/>
                  <a:pt x="21111" y="13"/>
                </a:cubicBezTo>
                <a:cubicBezTo>
                  <a:pt x="21092" y="5"/>
                  <a:pt x="21064" y="1"/>
                  <a:pt x="21034" y="1"/>
                </a:cubicBezTo>
                <a:close/>
                <a:moveTo>
                  <a:pt x="12735" y="3"/>
                </a:moveTo>
                <a:cubicBezTo>
                  <a:pt x="12710" y="3"/>
                  <a:pt x="12684" y="6"/>
                  <a:pt x="12661" y="11"/>
                </a:cubicBezTo>
                <a:cubicBezTo>
                  <a:pt x="12607" y="26"/>
                  <a:pt x="12638" y="38"/>
                  <a:pt x="12731" y="39"/>
                </a:cubicBezTo>
                <a:cubicBezTo>
                  <a:pt x="12823" y="40"/>
                  <a:pt x="12867" y="28"/>
                  <a:pt x="12829" y="13"/>
                </a:cubicBezTo>
                <a:cubicBezTo>
                  <a:pt x="12814" y="7"/>
                  <a:pt x="12789" y="4"/>
                  <a:pt x="12764" y="3"/>
                </a:cubicBezTo>
                <a:cubicBezTo>
                  <a:pt x="12756" y="3"/>
                  <a:pt x="12744" y="3"/>
                  <a:pt x="12735" y="3"/>
                </a:cubicBezTo>
                <a:close/>
                <a:moveTo>
                  <a:pt x="18502" y="3"/>
                </a:moveTo>
                <a:cubicBezTo>
                  <a:pt x="18476" y="3"/>
                  <a:pt x="18449" y="5"/>
                  <a:pt x="18426" y="11"/>
                </a:cubicBezTo>
                <a:cubicBezTo>
                  <a:pt x="18371" y="26"/>
                  <a:pt x="18402" y="38"/>
                  <a:pt x="18494" y="39"/>
                </a:cubicBezTo>
                <a:cubicBezTo>
                  <a:pt x="18586" y="40"/>
                  <a:pt x="18632" y="28"/>
                  <a:pt x="18594" y="13"/>
                </a:cubicBezTo>
                <a:cubicBezTo>
                  <a:pt x="18577" y="6"/>
                  <a:pt x="18551" y="4"/>
                  <a:pt x="18524" y="3"/>
                </a:cubicBezTo>
                <a:cubicBezTo>
                  <a:pt x="18517" y="3"/>
                  <a:pt x="18509" y="3"/>
                  <a:pt x="18502" y="3"/>
                </a:cubicBezTo>
                <a:close/>
                <a:moveTo>
                  <a:pt x="13450" y="4"/>
                </a:moveTo>
                <a:cubicBezTo>
                  <a:pt x="13429" y="6"/>
                  <a:pt x="13408" y="7"/>
                  <a:pt x="13389" y="11"/>
                </a:cubicBezTo>
                <a:cubicBezTo>
                  <a:pt x="13335" y="26"/>
                  <a:pt x="13366" y="38"/>
                  <a:pt x="13458" y="39"/>
                </a:cubicBezTo>
                <a:cubicBezTo>
                  <a:pt x="13551" y="40"/>
                  <a:pt x="13595" y="28"/>
                  <a:pt x="13557" y="13"/>
                </a:cubicBezTo>
                <a:cubicBezTo>
                  <a:pt x="13544" y="8"/>
                  <a:pt x="13522" y="6"/>
                  <a:pt x="13502" y="4"/>
                </a:cubicBezTo>
                <a:cubicBezTo>
                  <a:pt x="13488" y="4"/>
                  <a:pt x="13464" y="4"/>
                  <a:pt x="13450" y="4"/>
                </a:cubicBezTo>
                <a:close/>
                <a:moveTo>
                  <a:pt x="14165" y="6"/>
                </a:moveTo>
                <a:cubicBezTo>
                  <a:pt x="14148" y="8"/>
                  <a:pt x="14131" y="8"/>
                  <a:pt x="14117" y="11"/>
                </a:cubicBezTo>
                <a:cubicBezTo>
                  <a:pt x="14063" y="26"/>
                  <a:pt x="14093" y="38"/>
                  <a:pt x="14185" y="39"/>
                </a:cubicBezTo>
                <a:cubicBezTo>
                  <a:pt x="14278" y="40"/>
                  <a:pt x="14323" y="28"/>
                  <a:pt x="14285" y="13"/>
                </a:cubicBezTo>
                <a:cubicBezTo>
                  <a:pt x="14274" y="9"/>
                  <a:pt x="14256" y="8"/>
                  <a:pt x="14240" y="6"/>
                </a:cubicBezTo>
                <a:cubicBezTo>
                  <a:pt x="14222" y="6"/>
                  <a:pt x="14183" y="6"/>
                  <a:pt x="14165" y="6"/>
                </a:cubicBezTo>
                <a:close/>
                <a:moveTo>
                  <a:pt x="15201" y="9"/>
                </a:moveTo>
                <a:cubicBezTo>
                  <a:pt x="15194" y="10"/>
                  <a:pt x="15186" y="10"/>
                  <a:pt x="15180" y="11"/>
                </a:cubicBezTo>
                <a:cubicBezTo>
                  <a:pt x="15125" y="26"/>
                  <a:pt x="15157" y="38"/>
                  <a:pt x="15249" y="39"/>
                </a:cubicBezTo>
                <a:cubicBezTo>
                  <a:pt x="15341" y="40"/>
                  <a:pt x="15385" y="28"/>
                  <a:pt x="15348" y="13"/>
                </a:cubicBezTo>
                <a:cubicBezTo>
                  <a:pt x="15344" y="11"/>
                  <a:pt x="15336" y="12"/>
                  <a:pt x="15331" y="10"/>
                </a:cubicBezTo>
                <a:cubicBezTo>
                  <a:pt x="15277" y="10"/>
                  <a:pt x="15258" y="9"/>
                  <a:pt x="15201" y="9"/>
                </a:cubicBezTo>
                <a:close/>
                <a:moveTo>
                  <a:pt x="17806" y="9"/>
                </a:moveTo>
                <a:cubicBezTo>
                  <a:pt x="17755" y="10"/>
                  <a:pt x="17735" y="12"/>
                  <a:pt x="17691" y="14"/>
                </a:cubicBezTo>
                <a:cubicBezTo>
                  <a:pt x="17651" y="27"/>
                  <a:pt x="17681" y="38"/>
                  <a:pt x="17767" y="39"/>
                </a:cubicBezTo>
                <a:cubicBezTo>
                  <a:pt x="17860" y="40"/>
                  <a:pt x="17904" y="28"/>
                  <a:pt x="17866" y="13"/>
                </a:cubicBezTo>
                <a:cubicBezTo>
                  <a:pt x="17859" y="10"/>
                  <a:pt x="17846" y="11"/>
                  <a:pt x="17836" y="9"/>
                </a:cubicBezTo>
                <a:cubicBezTo>
                  <a:pt x="17830" y="9"/>
                  <a:pt x="17813" y="9"/>
                  <a:pt x="17806" y="9"/>
                </a:cubicBezTo>
                <a:close/>
                <a:moveTo>
                  <a:pt x="15893" y="17"/>
                </a:moveTo>
                <a:cubicBezTo>
                  <a:pt x="15867" y="29"/>
                  <a:pt x="15897" y="38"/>
                  <a:pt x="15976" y="39"/>
                </a:cubicBezTo>
                <a:cubicBezTo>
                  <a:pt x="16054" y="40"/>
                  <a:pt x="16095" y="32"/>
                  <a:pt x="16083" y="20"/>
                </a:cubicBezTo>
                <a:cubicBezTo>
                  <a:pt x="16026" y="19"/>
                  <a:pt x="15956" y="18"/>
                  <a:pt x="15893" y="17"/>
                </a:cubicBezTo>
                <a:close/>
                <a:moveTo>
                  <a:pt x="29" y="208"/>
                </a:moveTo>
                <a:cubicBezTo>
                  <a:pt x="19" y="198"/>
                  <a:pt x="12" y="233"/>
                  <a:pt x="11" y="302"/>
                </a:cubicBezTo>
                <a:cubicBezTo>
                  <a:pt x="10" y="395"/>
                  <a:pt x="21" y="439"/>
                  <a:pt x="36" y="401"/>
                </a:cubicBezTo>
                <a:cubicBezTo>
                  <a:pt x="52" y="363"/>
                  <a:pt x="53" y="287"/>
                  <a:pt x="39" y="233"/>
                </a:cubicBezTo>
                <a:cubicBezTo>
                  <a:pt x="35" y="219"/>
                  <a:pt x="32" y="211"/>
                  <a:pt x="29" y="208"/>
                </a:cubicBezTo>
                <a:close/>
                <a:moveTo>
                  <a:pt x="29" y="545"/>
                </a:moveTo>
                <a:cubicBezTo>
                  <a:pt x="19" y="540"/>
                  <a:pt x="13" y="585"/>
                  <a:pt x="13" y="666"/>
                </a:cubicBezTo>
                <a:cubicBezTo>
                  <a:pt x="13" y="774"/>
                  <a:pt x="25" y="817"/>
                  <a:pt x="39" y="764"/>
                </a:cubicBezTo>
                <a:cubicBezTo>
                  <a:pt x="53" y="710"/>
                  <a:pt x="53" y="622"/>
                  <a:pt x="39" y="568"/>
                </a:cubicBezTo>
                <a:cubicBezTo>
                  <a:pt x="35" y="554"/>
                  <a:pt x="32" y="547"/>
                  <a:pt x="29" y="545"/>
                </a:cubicBezTo>
                <a:close/>
                <a:moveTo>
                  <a:pt x="29" y="936"/>
                </a:moveTo>
                <a:cubicBezTo>
                  <a:pt x="19" y="926"/>
                  <a:pt x="12" y="960"/>
                  <a:pt x="11" y="1029"/>
                </a:cubicBezTo>
                <a:cubicBezTo>
                  <a:pt x="10" y="1122"/>
                  <a:pt x="21" y="1167"/>
                  <a:pt x="36" y="1129"/>
                </a:cubicBezTo>
                <a:cubicBezTo>
                  <a:pt x="52" y="1091"/>
                  <a:pt x="53" y="1015"/>
                  <a:pt x="39" y="961"/>
                </a:cubicBezTo>
                <a:cubicBezTo>
                  <a:pt x="35" y="947"/>
                  <a:pt x="32" y="939"/>
                  <a:pt x="29" y="936"/>
                </a:cubicBezTo>
                <a:close/>
                <a:moveTo>
                  <a:pt x="29" y="1273"/>
                </a:moveTo>
                <a:cubicBezTo>
                  <a:pt x="19" y="1267"/>
                  <a:pt x="13" y="1313"/>
                  <a:pt x="13" y="1394"/>
                </a:cubicBezTo>
                <a:cubicBezTo>
                  <a:pt x="13" y="1502"/>
                  <a:pt x="25" y="1545"/>
                  <a:pt x="39" y="1492"/>
                </a:cubicBezTo>
                <a:cubicBezTo>
                  <a:pt x="53" y="1438"/>
                  <a:pt x="53" y="1349"/>
                  <a:pt x="39" y="1295"/>
                </a:cubicBezTo>
                <a:cubicBezTo>
                  <a:pt x="35" y="1282"/>
                  <a:pt x="32" y="1274"/>
                  <a:pt x="29" y="1273"/>
                </a:cubicBezTo>
                <a:close/>
                <a:moveTo>
                  <a:pt x="29" y="1663"/>
                </a:moveTo>
                <a:cubicBezTo>
                  <a:pt x="19" y="1653"/>
                  <a:pt x="12" y="1688"/>
                  <a:pt x="11" y="1757"/>
                </a:cubicBezTo>
                <a:cubicBezTo>
                  <a:pt x="10" y="1850"/>
                  <a:pt x="21" y="1894"/>
                  <a:pt x="36" y="1856"/>
                </a:cubicBezTo>
                <a:cubicBezTo>
                  <a:pt x="52" y="1818"/>
                  <a:pt x="53" y="1743"/>
                  <a:pt x="39" y="1688"/>
                </a:cubicBezTo>
                <a:cubicBezTo>
                  <a:pt x="35" y="1674"/>
                  <a:pt x="32" y="1666"/>
                  <a:pt x="29" y="1663"/>
                </a:cubicBezTo>
                <a:close/>
                <a:moveTo>
                  <a:pt x="32" y="2065"/>
                </a:moveTo>
                <a:cubicBezTo>
                  <a:pt x="24" y="2056"/>
                  <a:pt x="18" y="2139"/>
                  <a:pt x="18" y="2289"/>
                </a:cubicBezTo>
                <a:cubicBezTo>
                  <a:pt x="18" y="2489"/>
                  <a:pt x="28" y="2571"/>
                  <a:pt x="41" y="2471"/>
                </a:cubicBezTo>
                <a:cubicBezTo>
                  <a:pt x="53" y="2371"/>
                  <a:pt x="53" y="2207"/>
                  <a:pt x="41" y="2107"/>
                </a:cubicBezTo>
                <a:cubicBezTo>
                  <a:pt x="38" y="2082"/>
                  <a:pt x="35" y="2069"/>
                  <a:pt x="32" y="2065"/>
                </a:cubicBezTo>
                <a:close/>
                <a:moveTo>
                  <a:pt x="29" y="2727"/>
                </a:moveTo>
                <a:cubicBezTo>
                  <a:pt x="19" y="2717"/>
                  <a:pt x="12" y="2751"/>
                  <a:pt x="11" y="2820"/>
                </a:cubicBezTo>
                <a:cubicBezTo>
                  <a:pt x="10" y="2913"/>
                  <a:pt x="21" y="2958"/>
                  <a:pt x="36" y="2920"/>
                </a:cubicBezTo>
                <a:cubicBezTo>
                  <a:pt x="52" y="2882"/>
                  <a:pt x="53" y="2806"/>
                  <a:pt x="39" y="2752"/>
                </a:cubicBezTo>
                <a:cubicBezTo>
                  <a:pt x="35" y="2738"/>
                  <a:pt x="32" y="2730"/>
                  <a:pt x="29" y="2727"/>
                </a:cubicBezTo>
                <a:close/>
                <a:moveTo>
                  <a:pt x="29" y="3064"/>
                </a:moveTo>
                <a:cubicBezTo>
                  <a:pt x="19" y="3059"/>
                  <a:pt x="13" y="3104"/>
                  <a:pt x="13" y="3185"/>
                </a:cubicBezTo>
                <a:cubicBezTo>
                  <a:pt x="13" y="3292"/>
                  <a:pt x="25" y="3336"/>
                  <a:pt x="39" y="3283"/>
                </a:cubicBezTo>
                <a:cubicBezTo>
                  <a:pt x="53" y="3229"/>
                  <a:pt x="53" y="3141"/>
                  <a:pt x="39" y="3087"/>
                </a:cubicBezTo>
                <a:cubicBezTo>
                  <a:pt x="35" y="3073"/>
                  <a:pt x="32" y="3066"/>
                  <a:pt x="29" y="3064"/>
                </a:cubicBezTo>
                <a:close/>
                <a:moveTo>
                  <a:pt x="29" y="3454"/>
                </a:moveTo>
                <a:cubicBezTo>
                  <a:pt x="19" y="3444"/>
                  <a:pt x="12" y="3479"/>
                  <a:pt x="11" y="3548"/>
                </a:cubicBezTo>
                <a:cubicBezTo>
                  <a:pt x="10" y="3641"/>
                  <a:pt x="21" y="3686"/>
                  <a:pt x="36" y="3648"/>
                </a:cubicBezTo>
                <a:cubicBezTo>
                  <a:pt x="52" y="3610"/>
                  <a:pt x="53" y="3534"/>
                  <a:pt x="39" y="3480"/>
                </a:cubicBezTo>
                <a:cubicBezTo>
                  <a:pt x="35" y="3466"/>
                  <a:pt x="32" y="3457"/>
                  <a:pt x="29" y="3454"/>
                </a:cubicBezTo>
                <a:close/>
                <a:moveTo>
                  <a:pt x="29" y="3792"/>
                </a:moveTo>
                <a:cubicBezTo>
                  <a:pt x="19" y="3786"/>
                  <a:pt x="13" y="3831"/>
                  <a:pt x="13" y="3912"/>
                </a:cubicBezTo>
                <a:cubicBezTo>
                  <a:pt x="13" y="4020"/>
                  <a:pt x="25" y="4064"/>
                  <a:pt x="39" y="4011"/>
                </a:cubicBezTo>
                <a:cubicBezTo>
                  <a:pt x="53" y="3957"/>
                  <a:pt x="53" y="3868"/>
                  <a:pt x="39" y="3814"/>
                </a:cubicBezTo>
                <a:cubicBezTo>
                  <a:pt x="35" y="3801"/>
                  <a:pt x="32" y="3793"/>
                  <a:pt x="29" y="3792"/>
                </a:cubicBezTo>
                <a:close/>
                <a:moveTo>
                  <a:pt x="29" y="4182"/>
                </a:moveTo>
                <a:cubicBezTo>
                  <a:pt x="19" y="4172"/>
                  <a:pt x="12" y="4207"/>
                  <a:pt x="11" y="4276"/>
                </a:cubicBezTo>
                <a:cubicBezTo>
                  <a:pt x="10" y="4369"/>
                  <a:pt x="21" y="4413"/>
                  <a:pt x="36" y="4375"/>
                </a:cubicBezTo>
                <a:cubicBezTo>
                  <a:pt x="52" y="4337"/>
                  <a:pt x="53" y="4261"/>
                  <a:pt x="39" y="4207"/>
                </a:cubicBezTo>
                <a:cubicBezTo>
                  <a:pt x="35" y="4193"/>
                  <a:pt x="32" y="4185"/>
                  <a:pt x="29" y="4182"/>
                </a:cubicBezTo>
                <a:close/>
                <a:moveTo>
                  <a:pt x="32" y="4584"/>
                </a:moveTo>
                <a:cubicBezTo>
                  <a:pt x="24" y="4574"/>
                  <a:pt x="18" y="4658"/>
                  <a:pt x="18" y="4808"/>
                </a:cubicBezTo>
                <a:cubicBezTo>
                  <a:pt x="18" y="5008"/>
                  <a:pt x="28" y="5090"/>
                  <a:pt x="41" y="4990"/>
                </a:cubicBezTo>
                <a:cubicBezTo>
                  <a:pt x="53" y="4890"/>
                  <a:pt x="53" y="4726"/>
                  <a:pt x="41" y="4626"/>
                </a:cubicBezTo>
                <a:cubicBezTo>
                  <a:pt x="38" y="4601"/>
                  <a:pt x="35" y="4587"/>
                  <a:pt x="32" y="4584"/>
                </a:cubicBezTo>
                <a:close/>
                <a:moveTo>
                  <a:pt x="29" y="5246"/>
                </a:moveTo>
                <a:cubicBezTo>
                  <a:pt x="19" y="5236"/>
                  <a:pt x="12" y="5270"/>
                  <a:pt x="11" y="5339"/>
                </a:cubicBezTo>
                <a:cubicBezTo>
                  <a:pt x="10" y="5432"/>
                  <a:pt x="21" y="5477"/>
                  <a:pt x="36" y="5439"/>
                </a:cubicBezTo>
                <a:cubicBezTo>
                  <a:pt x="52" y="5401"/>
                  <a:pt x="53" y="5325"/>
                  <a:pt x="39" y="5271"/>
                </a:cubicBezTo>
                <a:cubicBezTo>
                  <a:pt x="35" y="5257"/>
                  <a:pt x="32" y="5249"/>
                  <a:pt x="29" y="5246"/>
                </a:cubicBezTo>
                <a:close/>
                <a:moveTo>
                  <a:pt x="29" y="5583"/>
                </a:moveTo>
                <a:cubicBezTo>
                  <a:pt x="19" y="5577"/>
                  <a:pt x="13" y="5623"/>
                  <a:pt x="13" y="5704"/>
                </a:cubicBezTo>
                <a:cubicBezTo>
                  <a:pt x="13" y="5811"/>
                  <a:pt x="25" y="5855"/>
                  <a:pt x="39" y="5802"/>
                </a:cubicBezTo>
                <a:cubicBezTo>
                  <a:pt x="53" y="5748"/>
                  <a:pt x="53" y="5659"/>
                  <a:pt x="39" y="5605"/>
                </a:cubicBezTo>
                <a:cubicBezTo>
                  <a:pt x="35" y="5592"/>
                  <a:pt x="32" y="5584"/>
                  <a:pt x="29" y="5583"/>
                </a:cubicBezTo>
                <a:close/>
                <a:moveTo>
                  <a:pt x="29" y="5973"/>
                </a:moveTo>
                <a:cubicBezTo>
                  <a:pt x="19" y="5963"/>
                  <a:pt x="12" y="5998"/>
                  <a:pt x="11" y="6067"/>
                </a:cubicBezTo>
                <a:cubicBezTo>
                  <a:pt x="10" y="6160"/>
                  <a:pt x="21" y="6204"/>
                  <a:pt x="36" y="6166"/>
                </a:cubicBezTo>
                <a:cubicBezTo>
                  <a:pt x="52" y="6128"/>
                  <a:pt x="53" y="6052"/>
                  <a:pt x="39" y="5998"/>
                </a:cubicBezTo>
                <a:cubicBezTo>
                  <a:pt x="35" y="5984"/>
                  <a:pt x="32" y="5976"/>
                  <a:pt x="29" y="5973"/>
                </a:cubicBezTo>
                <a:close/>
                <a:moveTo>
                  <a:pt x="29" y="6310"/>
                </a:moveTo>
                <a:cubicBezTo>
                  <a:pt x="19" y="6305"/>
                  <a:pt x="13" y="6350"/>
                  <a:pt x="13" y="6431"/>
                </a:cubicBezTo>
                <a:cubicBezTo>
                  <a:pt x="13" y="6539"/>
                  <a:pt x="25" y="6583"/>
                  <a:pt x="39" y="6529"/>
                </a:cubicBezTo>
                <a:cubicBezTo>
                  <a:pt x="53" y="6475"/>
                  <a:pt x="53" y="6387"/>
                  <a:pt x="39" y="6333"/>
                </a:cubicBezTo>
                <a:cubicBezTo>
                  <a:pt x="35" y="6320"/>
                  <a:pt x="32" y="6312"/>
                  <a:pt x="29" y="6310"/>
                </a:cubicBezTo>
                <a:close/>
                <a:moveTo>
                  <a:pt x="29" y="6701"/>
                </a:moveTo>
                <a:cubicBezTo>
                  <a:pt x="19" y="6691"/>
                  <a:pt x="12" y="6726"/>
                  <a:pt x="11" y="6795"/>
                </a:cubicBezTo>
                <a:cubicBezTo>
                  <a:pt x="10" y="6888"/>
                  <a:pt x="21" y="6932"/>
                  <a:pt x="36" y="6894"/>
                </a:cubicBezTo>
                <a:cubicBezTo>
                  <a:pt x="52" y="6856"/>
                  <a:pt x="53" y="6780"/>
                  <a:pt x="39" y="6726"/>
                </a:cubicBezTo>
                <a:cubicBezTo>
                  <a:pt x="35" y="6712"/>
                  <a:pt x="32" y="6704"/>
                  <a:pt x="29" y="6701"/>
                </a:cubicBezTo>
                <a:close/>
                <a:moveTo>
                  <a:pt x="32" y="7103"/>
                </a:moveTo>
                <a:cubicBezTo>
                  <a:pt x="24" y="7093"/>
                  <a:pt x="18" y="7177"/>
                  <a:pt x="18" y="7327"/>
                </a:cubicBezTo>
                <a:cubicBezTo>
                  <a:pt x="18" y="7527"/>
                  <a:pt x="28" y="7609"/>
                  <a:pt x="41" y="7509"/>
                </a:cubicBezTo>
                <a:cubicBezTo>
                  <a:pt x="53" y="7408"/>
                  <a:pt x="53" y="7245"/>
                  <a:pt x="41" y="7145"/>
                </a:cubicBezTo>
                <a:cubicBezTo>
                  <a:pt x="38" y="7120"/>
                  <a:pt x="35" y="7106"/>
                  <a:pt x="32" y="7103"/>
                </a:cubicBezTo>
                <a:close/>
                <a:moveTo>
                  <a:pt x="29" y="7764"/>
                </a:moveTo>
                <a:cubicBezTo>
                  <a:pt x="19" y="7754"/>
                  <a:pt x="12" y="7789"/>
                  <a:pt x="11" y="7858"/>
                </a:cubicBezTo>
                <a:cubicBezTo>
                  <a:pt x="10" y="7951"/>
                  <a:pt x="21" y="7996"/>
                  <a:pt x="36" y="7958"/>
                </a:cubicBezTo>
                <a:cubicBezTo>
                  <a:pt x="52" y="7920"/>
                  <a:pt x="53" y="7844"/>
                  <a:pt x="39" y="7790"/>
                </a:cubicBezTo>
                <a:cubicBezTo>
                  <a:pt x="35" y="7776"/>
                  <a:pt x="32" y="7767"/>
                  <a:pt x="29" y="7764"/>
                </a:cubicBezTo>
                <a:close/>
                <a:moveTo>
                  <a:pt x="29" y="8101"/>
                </a:moveTo>
                <a:cubicBezTo>
                  <a:pt x="19" y="8096"/>
                  <a:pt x="13" y="8141"/>
                  <a:pt x="13" y="8222"/>
                </a:cubicBezTo>
                <a:cubicBezTo>
                  <a:pt x="13" y="8330"/>
                  <a:pt x="25" y="8374"/>
                  <a:pt x="39" y="8320"/>
                </a:cubicBezTo>
                <a:cubicBezTo>
                  <a:pt x="53" y="8267"/>
                  <a:pt x="53" y="8178"/>
                  <a:pt x="39" y="8124"/>
                </a:cubicBezTo>
                <a:cubicBezTo>
                  <a:pt x="35" y="8111"/>
                  <a:pt x="32" y="8103"/>
                  <a:pt x="29" y="8101"/>
                </a:cubicBezTo>
                <a:close/>
                <a:moveTo>
                  <a:pt x="29" y="8492"/>
                </a:moveTo>
                <a:cubicBezTo>
                  <a:pt x="19" y="8482"/>
                  <a:pt x="12" y="8517"/>
                  <a:pt x="11" y="8586"/>
                </a:cubicBezTo>
                <a:cubicBezTo>
                  <a:pt x="10" y="8679"/>
                  <a:pt x="21" y="8723"/>
                  <a:pt x="36" y="8685"/>
                </a:cubicBezTo>
                <a:cubicBezTo>
                  <a:pt x="52" y="8647"/>
                  <a:pt x="53" y="8571"/>
                  <a:pt x="39" y="8517"/>
                </a:cubicBezTo>
                <a:cubicBezTo>
                  <a:pt x="35" y="8503"/>
                  <a:pt x="32" y="8495"/>
                  <a:pt x="29" y="8492"/>
                </a:cubicBezTo>
                <a:close/>
                <a:moveTo>
                  <a:pt x="29" y="8829"/>
                </a:moveTo>
                <a:cubicBezTo>
                  <a:pt x="19" y="8824"/>
                  <a:pt x="13" y="8869"/>
                  <a:pt x="13" y="8950"/>
                </a:cubicBezTo>
                <a:cubicBezTo>
                  <a:pt x="13" y="9058"/>
                  <a:pt x="25" y="9101"/>
                  <a:pt x="39" y="9048"/>
                </a:cubicBezTo>
                <a:cubicBezTo>
                  <a:pt x="53" y="8994"/>
                  <a:pt x="53" y="8906"/>
                  <a:pt x="39" y="8852"/>
                </a:cubicBezTo>
                <a:cubicBezTo>
                  <a:pt x="35" y="8838"/>
                  <a:pt x="32" y="8831"/>
                  <a:pt x="29" y="8829"/>
                </a:cubicBezTo>
                <a:close/>
                <a:moveTo>
                  <a:pt x="29" y="9220"/>
                </a:moveTo>
                <a:cubicBezTo>
                  <a:pt x="19" y="9210"/>
                  <a:pt x="12" y="9244"/>
                  <a:pt x="11" y="9313"/>
                </a:cubicBezTo>
                <a:cubicBezTo>
                  <a:pt x="10" y="9406"/>
                  <a:pt x="21" y="9451"/>
                  <a:pt x="36" y="9413"/>
                </a:cubicBezTo>
                <a:cubicBezTo>
                  <a:pt x="52" y="9375"/>
                  <a:pt x="53" y="9299"/>
                  <a:pt x="39" y="9245"/>
                </a:cubicBezTo>
                <a:cubicBezTo>
                  <a:pt x="35" y="9231"/>
                  <a:pt x="32" y="9223"/>
                  <a:pt x="29" y="9220"/>
                </a:cubicBezTo>
                <a:close/>
                <a:moveTo>
                  <a:pt x="21600" y="9258"/>
                </a:moveTo>
                <a:lnTo>
                  <a:pt x="21390" y="9266"/>
                </a:lnTo>
                <a:cubicBezTo>
                  <a:pt x="21274" y="9270"/>
                  <a:pt x="20168" y="9276"/>
                  <a:pt x="18929" y="9280"/>
                </a:cubicBezTo>
                <a:lnTo>
                  <a:pt x="16678" y="9286"/>
                </a:lnTo>
                <a:lnTo>
                  <a:pt x="16663" y="10363"/>
                </a:lnTo>
                <a:lnTo>
                  <a:pt x="16647" y="11441"/>
                </a:lnTo>
                <a:lnTo>
                  <a:pt x="14781" y="11456"/>
                </a:lnTo>
                <a:lnTo>
                  <a:pt x="12915" y="11470"/>
                </a:lnTo>
                <a:lnTo>
                  <a:pt x="11376" y="12967"/>
                </a:lnTo>
                <a:cubicBezTo>
                  <a:pt x="10530" y="13790"/>
                  <a:pt x="9805" y="14456"/>
                  <a:pt x="9766" y="14448"/>
                </a:cubicBezTo>
                <a:cubicBezTo>
                  <a:pt x="9726" y="14440"/>
                  <a:pt x="9681" y="14486"/>
                  <a:pt x="9664" y="14550"/>
                </a:cubicBezTo>
                <a:cubicBezTo>
                  <a:pt x="9635" y="14660"/>
                  <a:pt x="9570" y="14635"/>
                  <a:pt x="8692" y="14180"/>
                </a:cubicBezTo>
                <a:cubicBezTo>
                  <a:pt x="8174" y="13912"/>
                  <a:pt x="7645" y="13633"/>
                  <a:pt x="7517" y="13560"/>
                </a:cubicBezTo>
                <a:cubicBezTo>
                  <a:pt x="7314" y="13445"/>
                  <a:pt x="7209" y="13428"/>
                  <a:pt x="6727" y="13428"/>
                </a:cubicBezTo>
                <a:lnTo>
                  <a:pt x="6170" y="13428"/>
                </a:lnTo>
                <a:lnTo>
                  <a:pt x="6138" y="13693"/>
                </a:lnTo>
                <a:cubicBezTo>
                  <a:pt x="6121" y="13840"/>
                  <a:pt x="6050" y="14929"/>
                  <a:pt x="5982" y="16115"/>
                </a:cubicBezTo>
                <a:cubicBezTo>
                  <a:pt x="5865" y="18163"/>
                  <a:pt x="5853" y="18276"/>
                  <a:pt x="5737" y="18398"/>
                </a:cubicBezTo>
                <a:cubicBezTo>
                  <a:pt x="5671" y="18469"/>
                  <a:pt x="4386" y="19192"/>
                  <a:pt x="2883" y="20006"/>
                </a:cubicBezTo>
                <a:cubicBezTo>
                  <a:pt x="773" y="21149"/>
                  <a:pt x="133" y="21472"/>
                  <a:pt x="75" y="21424"/>
                </a:cubicBezTo>
                <a:cubicBezTo>
                  <a:pt x="17" y="21376"/>
                  <a:pt x="0" y="21389"/>
                  <a:pt x="0" y="21481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429"/>
                </a:lnTo>
                <a:lnTo>
                  <a:pt x="21600" y="10797"/>
                </a:lnTo>
                <a:lnTo>
                  <a:pt x="21600" y="9258"/>
                </a:lnTo>
                <a:close/>
                <a:moveTo>
                  <a:pt x="32" y="9622"/>
                </a:moveTo>
                <a:cubicBezTo>
                  <a:pt x="24" y="9612"/>
                  <a:pt x="18" y="9696"/>
                  <a:pt x="18" y="9846"/>
                </a:cubicBezTo>
                <a:cubicBezTo>
                  <a:pt x="18" y="10046"/>
                  <a:pt x="28" y="10128"/>
                  <a:pt x="41" y="10027"/>
                </a:cubicBezTo>
                <a:cubicBezTo>
                  <a:pt x="53" y="9927"/>
                  <a:pt x="53" y="9764"/>
                  <a:pt x="41" y="9664"/>
                </a:cubicBezTo>
                <a:cubicBezTo>
                  <a:pt x="38" y="9639"/>
                  <a:pt x="35" y="9625"/>
                  <a:pt x="32" y="9622"/>
                </a:cubicBezTo>
                <a:close/>
                <a:moveTo>
                  <a:pt x="29" y="10283"/>
                </a:moveTo>
                <a:cubicBezTo>
                  <a:pt x="19" y="10273"/>
                  <a:pt x="12" y="10308"/>
                  <a:pt x="11" y="10377"/>
                </a:cubicBezTo>
                <a:cubicBezTo>
                  <a:pt x="10" y="10470"/>
                  <a:pt x="21" y="10514"/>
                  <a:pt x="36" y="10476"/>
                </a:cubicBezTo>
                <a:cubicBezTo>
                  <a:pt x="52" y="10438"/>
                  <a:pt x="53" y="10362"/>
                  <a:pt x="39" y="10308"/>
                </a:cubicBezTo>
                <a:cubicBezTo>
                  <a:pt x="35" y="10294"/>
                  <a:pt x="32" y="10286"/>
                  <a:pt x="29" y="10283"/>
                </a:cubicBezTo>
                <a:close/>
                <a:moveTo>
                  <a:pt x="29" y="10620"/>
                </a:moveTo>
                <a:cubicBezTo>
                  <a:pt x="19" y="10615"/>
                  <a:pt x="13" y="10660"/>
                  <a:pt x="13" y="10741"/>
                </a:cubicBezTo>
                <a:cubicBezTo>
                  <a:pt x="13" y="10849"/>
                  <a:pt x="25" y="10892"/>
                  <a:pt x="39" y="10839"/>
                </a:cubicBezTo>
                <a:cubicBezTo>
                  <a:pt x="53" y="10785"/>
                  <a:pt x="53" y="10697"/>
                  <a:pt x="39" y="10643"/>
                </a:cubicBezTo>
                <a:cubicBezTo>
                  <a:pt x="35" y="10629"/>
                  <a:pt x="32" y="10622"/>
                  <a:pt x="29" y="10620"/>
                </a:cubicBezTo>
                <a:close/>
                <a:moveTo>
                  <a:pt x="29" y="11011"/>
                </a:moveTo>
                <a:cubicBezTo>
                  <a:pt x="19" y="11001"/>
                  <a:pt x="12" y="11036"/>
                  <a:pt x="11" y="11105"/>
                </a:cubicBezTo>
                <a:cubicBezTo>
                  <a:pt x="10" y="11198"/>
                  <a:pt x="21" y="11242"/>
                  <a:pt x="36" y="11204"/>
                </a:cubicBezTo>
                <a:cubicBezTo>
                  <a:pt x="52" y="11166"/>
                  <a:pt x="53" y="11090"/>
                  <a:pt x="39" y="11036"/>
                </a:cubicBezTo>
                <a:cubicBezTo>
                  <a:pt x="35" y="11022"/>
                  <a:pt x="32" y="11014"/>
                  <a:pt x="29" y="11011"/>
                </a:cubicBezTo>
                <a:close/>
                <a:moveTo>
                  <a:pt x="29" y="11348"/>
                </a:moveTo>
                <a:cubicBezTo>
                  <a:pt x="19" y="11343"/>
                  <a:pt x="13" y="11388"/>
                  <a:pt x="13" y="11469"/>
                </a:cubicBezTo>
                <a:cubicBezTo>
                  <a:pt x="13" y="11576"/>
                  <a:pt x="25" y="11620"/>
                  <a:pt x="39" y="11567"/>
                </a:cubicBezTo>
                <a:cubicBezTo>
                  <a:pt x="53" y="11513"/>
                  <a:pt x="53" y="11425"/>
                  <a:pt x="39" y="11371"/>
                </a:cubicBezTo>
                <a:cubicBezTo>
                  <a:pt x="35" y="11357"/>
                  <a:pt x="32" y="11350"/>
                  <a:pt x="29" y="11348"/>
                </a:cubicBezTo>
                <a:close/>
                <a:moveTo>
                  <a:pt x="29" y="11739"/>
                </a:moveTo>
                <a:cubicBezTo>
                  <a:pt x="19" y="11729"/>
                  <a:pt x="12" y="11763"/>
                  <a:pt x="11" y="11832"/>
                </a:cubicBezTo>
                <a:cubicBezTo>
                  <a:pt x="10" y="11925"/>
                  <a:pt x="21" y="11970"/>
                  <a:pt x="36" y="11932"/>
                </a:cubicBezTo>
                <a:cubicBezTo>
                  <a:pt x="52" y="11894"/>
                  <a:pt x="53" y="11818"/>
                  <a:pt x="39" y="11764"/>
                </a:cubicBezTo>
                <a:cubicBezTo>
                  <a:pt x="35" y="11750"/>
                  <a:pt x="32" y="11742"/>
                  <a:pt x="29" y="11739"/>
                </a:cubicBezTo>
                <a:close/>
                <a:moveTo>
                  <a:pt x="32" y="12140"/>
                </a:moveTo>
                <a:cubicBezTo>
                  <a:pt x="24" y="12131"/>
                  <a:pt x="18" y="12215"/>
                  <a:pt x="18" y="12365"/>
                </a:cubicBezTo>
                <a:cubicBezTo>
                  <a:pt x="18" y="12565"/>
                  <a:pt x="28" y="12646"/>
                  <a:pt x="41" y="12546"/>
                </a:cubicBezTo>
                <a:cubicBezTo>
                  <a:pt x="53" y="12446"/>
                  <a:pt x="53" y="12282"/>
                  <a:pt x="41" y="12182"/>
                </a:cubicBezTo>
                <a:cubicBezTo>
                  <a:pt x="38" y="12157"/>
                  <a:pt x="35" y="12144"/>
                  <a:pt x="32" y="12140"/>
                </a:cubicBezTo>
                <a:close/>
                <a:moveTo>
                  <a:pt x="29" y="12802"/>
                </a:moveTo>
                <a:cubicBezTo>
                  <a:pt x="19" y="12792"/>
                  <a:pt x="12" y="12827"/>
                  <a:pt x="11" y="12896"/>
                </a:cubicBezTo>
                <a:cubicBezTo>
                  <a:pt x="10" y="12989"/>
                  <a:pt x="21" y="13033"/>
                  <a:pt x="36" y="12995"/>
                </a:cubicBezTo>
                <a:cubicBezTo>
                  <a:pt x="52" y="12957"/>
                  <a:pt x="53" y="12881"/>
                  <a:pt x="39" y="12827"/>
                </a:cubicBezTo>
                <a:cubicBezTo>
                  <a:pt x="35" y="12813"/>
                  <a:pt x="32" y="12805"/>
                  <a:pt x="29" y="12802"/>
                </a:cubicBezTo>
                <a:close/>
                <a:moveTo>
                  <a:pt x="29" y="13139"/>
                </a:moveTo>
                <a:cubicBezTo>
                  <a:pt x="19" y="13134"/>
                  <a:pt x="13" y="13179"/>
                  <a:pt x="13" y="13260"/>
                </a:cubicBezTo>
                <a:cubicBezTo>
                  <a:pt x="13" y="13367"/>
                  <a:pt x="25" y="13411"/>
                  <a:pt x="39" y="13358"/>
                </a:cubicBezTo>
                <a:cubicBezTo>
                  <a:pt x="53" y="13304"/>
                  <a:pt x="53" y="13216"/>
                  <a:pt x="39" y="13162"/>
                </a:cubicBezTo>
                <a:cubicBezTo>
                  <a:pt x="35" y="13148"/>
                  <a:pt x="32" y="13141"/>
                  <a:pt x="29" y="13139"/>
                </a:cubicBezTo>
                <a:close/>
                <a:moveTo>
                  <a:pt x="29" y="13530"/>
                </a:moveTo>
                <a:cubicBezTo>
                  <a:pt x="19" y="13520"/>
                  <a:pt x="12" y="13554"/>
                  <a:pt x="11" y="13623"/>
                </a:cubicBezTo>
                <a:cubicBezTo>
                  <a:pt x="10" y="13716"/>
                  <a:pt x="21" y="13761"/>
                  <a:pt x="36" y="13723"/>
                </a:cubicBezTo>
                <a:cubicBezTo>
                  <a:pt x="52" y="13685"/>
                  <a:pt x="53" y="13609"/>
                  <a:pt x="39" y="13555"/>
                </a:cubicBezTo>
                <a:cubicBezTo>
                  <a:pt x="35" y="13541"/>
                  <a:pt x="32" y="13533"/>
                  <a:pt x="29" y="13530"/>
                </a:cubicBezTo>
                <a:close/>
                <a:moveTo>
                  <a:pt x="29" y="13867"/>
                </a:moveTo>
                <a:cubicBezTo>
                  <a:pt x="19" y="13862"/>
                  <a:pt x="13" y="13907"/>
                  <a:pt x="13" y="13988"/>
                </a:cubicBezTo>
                <a:cubicBezTo>
                  <a:pt x="13" y="14095"/>
                  <a:pt x="25" y="14139"/>
                  <a:pt x="39" y="14086"/>
                </a:cubicBezTo>
                <a:cubicBezTo>
                  <a:pt x="53" y="14032"/>
                  <a:pt x="53" y="13944"/>
                  <a:pt x="39" y="13890"/>
                </a:cubicBezTo>
                <a:cubicBezTo>
                  <a:pt x="35" y="13876"/>
                  <a:pt x="32" y="13869"/>
                  <a:pt x="29" y="13867"/>
                </a:cubicBezTo>
                <a:close/>
                <a:moveTo>
                  <a:pt x="29" y="14257"/>
                </a:moveTo>
                <a:cubicBezTo>
                  <a:pt x="19" y="14247"/>
                  <a:pt x="12" y="14282"/>
                  <a:pt x="11" y="14351"/>
                </a:cubicBezTo>
                <a:cubicBezTo>
                  <a:pt x="10" y="14444"/>
                  <a:pt x="21" y="14489"/>
                  <a:pt x="36" y="14451"/>
                </a:cubicBezTo>
                <a:cubicBezTo>
                  <a:pt x="52" y="14413"/>
                  <a:pt x="53" y="14337"/>
                  <a:pt x="39" y="14283"/>
                </a:cubicBezTo>
                <a:cubicBezTo>
                  <a:pt x="35" y="14269"/>
                  <a:pt x="32" y="14260"/>
                  <a:pt x="29" y="14257"/>
                </a:cubicBezTo>
                <a:close/>
                <a:moveTo>
                  <a:pt x="29" y="14593"/>
                </a:moveTo>
                <a:cubicBezTo>
                  <a:pt x="19" y="14583"/>
                  <a:pt x="12" y="14618"/>
                  <a:pt x="11" y="14687"/>
                </a:cubicBezTo>
                <a:cubicBezTo>
                  <a:pt x="10" y="14779"/>
                  <a:pt x="21" y="14824"/>
                  <a:pt x="36" y="14786"/>
                </a:cubicBezTo>
                <a:cubicBezTo>
                  <a:pt x="52" y="14748"/>
                  <a:pt x="53" y="14672"/>
                  <a:pt x="39" y="14618"/>
                </a:cubicBezTo>
                <a:cubicBezTo>
                  <a:pt x="35" y="14604"/>
                  <a:pt x="32" y="14596"/>
                  <a:pt x="29" y="14593"/>
                </a:cubicBezTo>
                <a:close/>
                <a:moveTo>
                  <a:pt x="29" y="14930"/>
                </a:moveTo>
                <a:cubicBezTo>
                  <a:pt x="19" y="14925"/>
                  <a:pt x="13" y="14970"/>
                  <a:pt x="13" y="15051"/>
                </a:cubicBezTo>
                <a:cubicBezTo>
                  <a:pt x="13" y="15158"/>
                  <a:pt x="25" y="15203"/>
                  <a:pt x="39" y="15149"/>
                </a:cubicBezTo>
                <a:cubicBezTo>
                  <a:pt x="53" y="15096"/>
                  <a:pt x="53" y="15007"/>
                  <a:pt x="39" y="14953"/>
                </a:cubicBezTo>
                <a:cubicBezTo>
                  <a:pt x="35" y="14939"/>
                  <a:pt x="32" y="14932"/>
                  <a:pt x="29" y="14930"/>
                </a:cubicBezTo>
                <a:close/>
                <a:moveTo>
                  <a:pt x="29" y="15321"/>
                </a:moveTo>
                <a:cubicBezTo>
                  <a:pt x="19" y="15311"/>
                  <a:pt x="12" y="15346"/>
                  <a:pt x="11" y="15415"/>
                </a:cubicBezTo>
                <a:cubicBezTo>
                  <a:pt x="10" y="15507"/>
                  <a:pt x="21" y="15552"/>
                  <a:pt x="36" y="15514"/>
                </a:cubicBezTo>
                <a:cubicBezTo>
                  <a:pt x="52" y="15476"/>
                  <a:pt x="53" y="15400"/>
                  <a:pt x="39" y="15346"/>
                </a:cubicBezTo>
                <a:cubicBezTo>
                  <a:pt x="35" y="15332"/>
                  <a:pt x="32" y="15324"/>
                  <a:pt x="29" y="15321"/>
                </a:cubicBezTo>
                <a:close/>
                <a:moveTo>
                  <a:pt x="29" y="15658"/>
                </a:moveTo>
                <a:cubicBezTo>
                  <a:pt x="19" y="15653"/>
                  <a:pt x="13" y="15698"/>
                  <a:pt x="13" y="15779"/>
                </a:cubicBezTo>
                <a:cubicBezTo>
                  <a:pt x="13" y="15886"/>
                  <a:pt x="25" y="15930"/>
                  <a:pt x="39" y="15876"/>
                </a:cubicBezTo>
                <a:cubicBezTo>
                  <a:pt x="53" y="15823"/>
                  <a:pt x="53" y="15735"/>
                  <a:pt x="39" y="15681"/>
                </a:cubicBezTo>
                <a:cubicBezTo>
                  <a:pt x="35" y="15667"/>
                  <a:pt x="32" y="15660"/>
                  <a:pt x="29" y="15658"/>
                </a:cubicBezTo>
                <a:close/>
                <a:moveTo>
                  <a:pt x="29" y="16049"/>
                </a:moveTo>
                <a:cubicBezTo>
                  <a:pt x="19" y="16039"/>
                  <a:pt x="12" y="16073"/>
                  <a:pt x="11" y="16142"/>
                </a:cubicBezTo>
                <a:cubicBezTo>
                  <a:pt x="10" y="16235"/>
                  <a:pt x="21" y="16280"/>
                  <a:pt x="36" y="16242"/>
                </a:cubicBezTo>
                <a:cubicBezTo>
                  <a:pt x="52" y="16204"/>
                  <a:pt x="53" y="16128"/>
                  <a:pt x="39" y="16074"/>
                </a:cubicBezTo>
                <a:cubicBezTo>
                  <a:pt x="35" y="16060"/>
                  <a:pt x="32" y="16052"/>
                  <a:pt x="29" y="16049"/>
                </a:cubicBezTo>
                <a:close/>
                <a:moveTo>
                  <a:pt x="32" y="16450"/>
                </a:moveTo>
                <a:cubicBezTo>
                  <a:pt x="24" y="16441"/>
                  <a:pt x="18" y="16525"/>
                  <a:pt x="18" y="16675"/>
                </a:cubicBezTo>
                <a:cubicBezTo>
                  <a:pt x="18" y="16875"/>
                  <a:pt x="28" y="16956"/>
                  <a:pt x="41" y="16856"/>
                </a:cubicBezTo>
                <a:cubicBezTo>
                  <a:pt x="53" y="16756"/>
                  <a:pt x="53" y="16592"/>
                  <a:pt x="41" y="16492"/>
                </a:cubicBezTo>
                <a:cubicBezTo>
                  <a:pt x="38" y="16467"/>
                  <a:pt x="35" y="16454"/>
                  <a:pt x="32" y="16450"/>
                </a:cubicBezTo>
                <a:close/>
                <a:moveTo>
                  <a:pt x="29" y="17112"/>
                </a:moveTo>
                <a:cubicBezTo>
                  <a:pt x="19" y="17102"/>
                  <a:pt x="12" y="17137"/>
                  <a:pt x="11" y="17206"/>
                </a:cubicBezTo>
                <a:cubicBezTo>
                  <a:pt x="10" y="17298"/>
                  <a:pt x="21" y="17343"/>
                  <a:pt x="36" y="17305"/>
                </a:cubicBezTo>
                <a:cubicBezTo>
                  <a:pt x="52" y="17267"/>
                  <a:pt x="53" y="17191"/>
                  <a:pt x="39" y="17137"/>
                </a:cubicBezTo>
                <a:cubicBezTo>
                  <a:pt x="35" y="17123"/>
                  <a:pt x="32" y="17115"/>
                  <a:pt x="29" y="17112"/>
                </a:cubicBezTo>
                <a:close/>
                <a:moveTo>
                  <a:pt x="29" y="17449"/>
                </a:moveTo>
                <a:cubicBezTo>
                  <a:pt x="19" y="17444"/>
                  <a:pt x="13" y="17489"/>
                  <a:pt x="13" y="17570"/>
                </a:cubicBezTo>
                <a:cubicBezTo>
                  <a:pt x="13" y="17677"/>
                  <a:pt x="25" y="17721"/>
                  <a:pt x="39" y="17667"/>
                </a:cubicBezTo>
                <a:cubicBezTo>
                  <a:pt x="53" y="17614"/>
                  <a:pt x="53" y="17526"/>
                  <a:pt x="39" y="17472"/>
                </a:cubicBezTo>
                <a:cubicBezTo>
                  <a:pt x="35" y="17458"/>
                  <a:pt x="32" y="17451"/>
                  <a:pt x="29" y="17449"/>
                </a:cubicBezTo>
                <a:close/>
                <a:moveTo>
                  <a:pt x="29" y="17840"/>
                </a:moveTo>
                <a:cubicBezTo>
                  <a:pt x="19" y="17830"/>
                  <a:pt x="12" y="17865"/>
                  <a:pt x="11" y="17934"/>
                </a:cubicBezTo>
                <a:cubicBezTo>
                  <a:pt x="10" y="18026"/>
                  <a:pt x="21" y="18071"/>
                  <a:pt x="36" y="18033"/>
                </a:cubicBezTo>
                <a:cubicBezTo>
                  <a:pt x="52" y="17995"/>
                  <a:pt x="53" y="17919"/>
                  <a:pt x="39" y="17865"/>
                </a:cubicBezTo>
                <a:cubicBezTo>
                  <a:pt x="35" y="17851"/>
                  <a:pt x="32" y="17843"/>
                  <a:pt x="29" y="17840"/>
                </a:cubicBezTo>
                <a:close/>
                <a:moveTo>
                  <a:pt x="29" y="18177"/>
                </a:moveTo>
                <a:cubicBezTo>
                  <a:pt x="19" y="18172"/>
                  <a:pt x="13" y="18217"/>
                  <a:pt x="13" y="18298"/>
                </a:cubicBezTo>
                <a:cubicBezTo>
                  <a:pt x="13" y="18405"/>
                  <a:pt x="25" y="18449"/>
                  <a:pt x="39" y="18395"/>
                </a:cubicBezTo>
                <a:cubicBezTo>
                  <a:pt x="53" y="18342"/>
                  <a:pt x="53" y="18254"/>
                  <a:pt x="39" y="18200"/>
                </a:cubicBezTo>
                <a:cubicBezTo>
                  <a:pt x="35" y="18186"/>
                  <a:pt x="32" y="18179"/>
                  <a:pt x="29" y="18177"/>
                </a:cubicBezTo>
                <a:close/>
                <a:moveTo>
                  <a:pt x="29" y="18567"/>
                </a:moveTo>
                <a:cubicBezTo>
                  <a:pt x="19" y="18557"/>
                  <a:pt x="12" y="18592"/>
                  <a:pt x="11" y="18661"/>
                </a:cubicBezTo>
                <a:cubicBezTo>
                  <a:pt x="10" y="18754"/>
                  <a:pt x="21" y="18799"/>
                  <a:pt x="36" y="18761"/>
                </a:cubicBezTo>
                <a:cubicBezTo>
                  <a:pt x="52" y="18723"/>
                  <a:pt x="53" y="18647"/>
                  <a:pt x="39" y="18593"/>
                </a:cubicBezTo>
                <a:cubicBezTo>
                  <a:pt x="35" y="18579"/>
                  <a:pt x="32" y="18570"/>
                  <a:pt x="29" y="18567"/>
                </a:cubicBezTo>
                <a:close/>
                <a:moveTo>
                  <a:pt x="32" y="18969"/>
                </a:moveTo>
                <a:cubicBezTo>
                  <a:pt x="24" y="18960"/>
                  <a:pt x="18" y="19043"/>
                  <a:pt x="18" y="19193"/>
                </a:cubicBezTo>
                <a:cubicBezTo>
                  <a:pt x="18" y="19393"/>
                  <a:pt x="28" y="19475"/>
                  <a:pt x="41" y="19375"/>
                </a:cubicBezTo>
                <a:cubicBezTo>
                  <a:pt x="53" y="19275"/>
                  <a:pt x="53" y="19111"/>
                  <a:pt x="41" y="19011"/>
                </a:cubicBezTo>
                <a:cubicBezTo>
                  <a:pt x="38" y="18986"/>
                  <a:pt x="35" y="18973"/>
                  <a:pt x="32" y="18969"/>
                </a:cubicBezTo>
                <a:close/>
                <a:moveTo>
                  <a:pt x="29" y="19631"/>
                </a:moveTo>
                <a:cubicBezTo>
                  <a:pt x="19" y="19621"/>
                  <a:pt x="12" y="19656"/>
                  <a:pt x="11" y="19725"/>
                </a:cubicBezTo>
                <a:cubicBezTo>
                  <a:pt x="10" y="19817"/>
                  <a:pt x="21" y="19862"/>
                  <a:pt x="36" y="19824"/>
                </a:cubicBezTo>
                <a:cubicBezTo>
                  <a:pt x="52" y="19786"/>
                  <a:pt x="53" y="19710"/>
                  <a:pt x="39" y="19656"/>
                </a:cubicBezTo>
                <a:cubicBezTo>
                  <a:pt x="35" y="19642"/>
                  <a:pt x="32" y="19634"/>
                  <a:pt x="29" y="19631"/>
                </a:cubicBezTo>
                <a:close/>
                <a:moveTo>
                  <a:pt x="29" y="19968"/>
                </a:moveTo>
                <a:cubicBezTo>
                  <a:pt x="19" y="19963"/>
                  <a:pt x="13" y="20008"/>
                  <a:pt x="13" y="20089"/>
                </a:cubicBezTo>
                <a:cubicBezTo>
                  <a:pt x="13" y="20196"/>
                  <a:pt x="25" y="20240"/>
                  <a:pt x="39" y="20186"/>
                </a:cubicBezTo>
                <a:cubicBezTo>
                  <a:pt x="53" y="20133"/>
                  <a:pt x="53" y="20045"/>
                  <a:pt x="39" y="19991"/>
                </a:cubicBezTo>
                <a:cubicBezTo>
                  <a:pt x="35" y="19977"/>
                  <a:pt x="32" y="19970"/>
                  <a:pt x="29" y="19968"/>
                </a:cubicBezTo>
                <a:close/>
                <a:moveTo>
                  <a:pt x="29" y="20359"/>
                </a:moveTo>
                <a:cubicBezTo>
                  <a:pt x="19" y="20349"/>
                  <a:pt x="12" y="20383"/>
                  <a:pt x="11" y="20452"/>
                </a:cubicBezTo>
                <a:cubicBezTo>
                  <a:pt x="10" y="20545"/>
                  <a:pt x="21" y="20590"/>
                  <a:pt x="36" y="20552"/>
                </a:cubicBezTo>
                <a:cubicBezTo>
                  <a:pt x="52" y="20514"/>
                  <a:pt x="53" y="20438"/>
                  <a:pt x="39" y="20384"/>
                </a:cubicBezTo>
                <a:cubicBezTo>
                  <a:pt x="35" y="20370"/>
                  <a:pt x="32" y="20362"/>
                  <a:pt x="29" y="20359"/>
                </a:cubicBezTo>
                <a:close/>
                <a:moveTo>
                  <a:pt x="29" y="20695"/>
                </a:moveTo>
                <a:cubicBezTo>
                  <a:pt x="19" y="20690"/>
                  <a:pt x="13" y="20736"/>
                  <a:pt x="13" y="20817"/>
                </a:cubicBezTo>
                <a:cubicBezTo>
                  <a:pt x="13" y="20924"/>
                  <a:pt x="25" y="20968"/>
                  <a:pt x="39" y="20914"/>
                </a:cubicBezTo>
                <a:cubicBezTo>
                  <a:pt x="53" y="20861"/>
                  <a:pt x="53" y="20773"/>
                  <a:pt x="39" y="20719"/>
                </a:cubicBezTo>
                <a:cubicBezTo>
                  <a:pt x="35" y="20705"/>
                  <a:pt x="32" y="20697"/>
                  <a:pt x="29" y="20695"/>
                </a:cubicBezTo>
                <a:close/>
                <a:moveTo>
                  <a:pt x="29" y="21086"/>
                </a:moveTo>
                <a:cubicBezTo>
                  <a:pt x="19" y="21076"/>
                  <a:pt x="12" y="21111"/>
                  <a:pt x="11" y="21180"/>
                </a:cubicBezTo>
                <a:cubicBezTo>
                  <a:pt x="10" y="21273"/>
                  <a:pt x="21" y="21317"/>
                  <a:pt x="36" y="21279"/>
                </a:cubicBezTo>
                <a:cubicBezTo>
                  <a:pt x="52" y="21241"/>
                  <a:pt x="53" y="21165"/>
                  <a:pt x="39" y="21111"/>
                </a:cubicBezTo>
                <a:cubicBezTo>
                  <a:pt x="35" y="21097"/>
                  <a:pt x="32" y="21089"/>
                  <a:pt x="29" y="2108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40" name="'L, C, G' Heart Stained Glass _ no background.jpeg" descr="'L, C, G' Heart Stained Glass _ no backgroun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81301" y="575109"/>
            <a:ext cx="2360797" cy="2360797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What kinds of intelligence do you have?"/>
          <p:cNvSpPr txBox="1"/>
          <p:nvPr>
            <p:ph type="title" idx="4294967295"/>
          </p:nvPr>
        </p:nvSpPr>
        <p:spPr>
          <a:xfrm>
            <a:off x="2706978" y="1037865"/>
            <a:ext cx="17215085" cy="1435101"/>
          </a:xfrm>
          <a:prstGeom prst="rect">
            <a:avLst/>
          </a:prstGeom>
        </p:spPr>
        <p:txBody>
          <a:bodyPr/>
          <a:lstStyle>
            <a:lvl1pPr defTabSz="2292038">
              <a:defRPr spc="-146" sz="7332">
                <a:solidFill>
                  <a:srgbClr val="4781C5"/>
                </a:solidFill>
              </a:defRPr>
            </a:lvl1pPr>
          </a:lstStyle>
          <a:p>
            <a:pPr/>
            <a:r>
              <a:t>What kinds of intelligence do you have?</a:t>
            </a:r>
          </a:p>
        </p:txBody>
      </p:sp>
      <p:sp>
        <p:nvSpPr>
          <p:cNvPr id="442" name="“Everybody is  a genius. But if you judge a fish by its ability to climb a tree it will live its whole life believing it is stupid”…"/>
          <p:cNvSpPr/>
          <p:nvPr/>
        </p:nvSpPr>
        <p:spPr>
          <a:xfrm>
            <a:off x="2603957" y="3165152"/>
            <a:ext cx="14245257" cy="11187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" y="0"/>
                </a:moveTo>
                <a:lnTo>
                  <a:pt x="21600" y="36"/>
                </a:lnTo>
                <a:lnTo>
                  <a:pt x="21538" y="21600"/>
                </a:lnTo>
                <a:lnTo>
                  <a:pt x="12266" y="21508"/>
                </a:lnTo>
                <a:lnTo>
                  <a:pt x="9679" y="14391"/>
                </a:lnTo>
                <a:lnTo>
                  <a:pt x="8115" y="14065"/>
                </a:lnTo>
                <a:lnTo>
                  <a:pt x="6550" y="13739"/>
                </a:lnTo>
                <a:cubicBezTo>
                  <a:pt x="6390" y="13513"/>
                  <a:pt x="6217" y="13304"/>
                  <a:pt x="6033" y="13115"/>
                </a:cubicBezTo>
                <a:cubicBezTo>
                  <a:pt x="5218" y="12277"/>
                  <a:pt x="4216" y="11849"/>
                  <a:pt x="3195" y="11902"/>
                </a:cubicBezTo>
                <a:lnTo>
                  <a:pt x="2969" y="10711"/>
                </a:lnTo>
                <a:lnTo>
                  <a:pt x="0" y="10718"/>
                </a:lnTo>
                <a:lnTo>
                  <a:pt x="3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defRPr i="1" sz="4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algn="l" defTabSz="914400">
              <a:spcBef>
                <a:spcPts val="600"/>
              </a:spcBef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“Everybody is  a genius. But if you judge a fish by its ability to climb a tree it will live its whole life believing it is stupid”</a:t>
            </a:r>
          </a:p>
          <a:p>
            <a:pPr algn="l" defTabSz="914400">
              <a:spcBef>
                <a:spcPts val="600"/>
              </a:spcBef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algn="l" defTabSz="914400">
              <a:spcBef>
                <a:spcPts val="600"/>
              </a:spcBef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Albert Einstein</a:t>
            </a:r>
          </a:p>
        </p:txBody>
      </p:sp>
      <p:pic>
        <p:nvPicPr>
          <p:cNvPr id="443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18063058" y="5529923"/>
            <a:ext cx="4274695" cy="56931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Bodily / kinaesthetic"/>
          <p:cNvSpPr txBox="1"/>
          <p:nvPr/>
        </p:nvSpPr>
        <p:spPr>
          <a:xfrm>
            <a:off x="14634708" y="10981756"/>
            <a:ext cx="711878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Bodily / kinaesthetic</a:t>
            </a:r>
          </a:p>
        </p:txBody>
      </p:sp>
      <p:pic>
        <p:nvPicPr>
          <p:cNvPr id="446" name="oswaldo-ibanez-194XhH_Zw4o-unsplash.jpg" descr="oswaldo-ibanez-194XhH_Zw4o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8942" y="-1"/>
            <a:ext cx="914654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Musical"/>
          <p:cNvSpPr txBox="1"/>
          <p:nvPr/>
        </p:nvSpPr>
        <p:spPr>
          <a:xfrm>
            <a:off x="15148055" y="9903726"/>
            <a:ext cx="711878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Musical</a:t>
            </a:r>
          </a:p>
        </p:txBody>
      </p:sp>
      <p:pic>
        <p:nvPicPr>
          <p:cNvPr id="449" name="luwadlin-bosman-pD1KUHCZ9Yc-unsplash.jpg" descr="luwadlin-bosman-pD1KUHCZ9Yc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4733" y="0"/>
            <a:ext cx="1082842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patial"/>
          <p:cNvSpPr txBox="1"/>
          <p:nvPr/>
        </p:nvSpPr>
        <p:spPr>
          <a:xfrm>
            <a:off x="16688097" y="9929393"/>
            <a:ext cx="711879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Spatial</a:t>
            </a:r>
          </a:p>
        </p:txBody>
      </p:sp>
      <p:pic>
        <p:nvPicPr>
          <p:cNvPr id="452" name="daniel-mccullough-HtBlQdxfG9k-unsplash.jpg" descr="daniel-mccullough-HtBlQdxfG9k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9035" y="2637985"/>
            <a:ext cx="15004496" cy="84400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Linguistic"/>
          <p:cNvSpPr txBox="1"/>
          <p:nvPr/>
        </p:nvSpPr>
        <p:spPr>
          <a:xfrm>
            <a:off x="15918076" y="9647053"/>
            <a:ext cx="711879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Linguistic</a:t>
            </a:r>
          </a:p>
        </p:txBody>
      </p:sp>
      <p:pic>
        <p:nvPicPr>
          <p:cNvPr id="4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3260" y="2514103"/>
            <a:ext cx="16852681" cy="78996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church uncorked loved called gifted.jpg" descr="church uncorked loved called gifted.jpg"/>
          <p:cNvPicPr>
            <a:picLocks noChangeAspect="1"/>
          </p:cNvPicPr>
          <p:nvPr/>
        </p:nvPicPr>
        <p:blipFill>
          <a:blip r:embed="rId2">
            <a:extLst/>
          </a:blip>
          <a:srcRect l="48552" t="11588" r="7445" b="4054"/>
          <a:stretch>
            <a:fillRect/>
          </a:stretch>
        </p:blipFill>
        <p:spPr>
          <a:xfrm>
            <a:off x="26657584" y="1430962"/>
            <a:ext cx="7795910" cy="11209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2318" y="0"/>
                </a:moveTo>
                <a:lnTo>
                  <a:pt x="2275" y="227"/>
                </a:lnTo>
                <a:lnTo>
                  <a:pt x="2275" y="230"/>
                </a:lnTo>
                <a:lnTo>
                  <a:pt x="2274" y="234"/>
                </a:lnTo>
                <a:cubicBezTo>
                  <a:pt x="2263" y="294"/>
                  <a:pt x="2246" y="357"/>
                  <a:pt x="2227" y="413"/>
                </a:cubicBezTo>
                <a:cubicBezTo>
                  <a:pt x="2225" y="417"/>
                  <a:pt x="2224" y="422"/>
                  <a:pt x="2222" y="426"/>
                </a:cubicBezTo>
                <a:cubicBezTo>
                  <a:pt x="2203" y="483"/>
                  <a:pt x="2182" y="530"/>
                  <a:pt x="2164" y="553"/>
                </a:cubicBezTo>
                <a:cubicBezTo>
                  <a:pt x="2154" y="566"/>
                  <a:pt x="2146" y="584"/>
                  <a:pt x="2140" y="604"/>
                </a:cubicBezTo>
                <a:cubicBezTo>
                  <a:pt x="2200" y="724"/>
                  <a:pt x="2229" y="887"/>
                  <a:pt x="2195" y="1036"/>
                </a:cubicBezTo>
                <a:cubicBezTo>
                  <a:pt x="2167" y="1159"/>
                  <a:pt x="2139" y="1326"/>
                  <a:pt x="2133" y="1409"/>
                </a:cubicBezTo>
                <a:cubicBezTo>
                  <a:pt x="2128" y="1491"/>
                  <a:pt x="2105" y="1580"/>
                  <a:pt x="2083" y="1607"/>
                </a:cubicBezTo>
                <a:cubicBezTo>
                  <a:pt x="2061" y="1633"/>
                  <a:pt x="2039" y="1851"/>
                  <a:pt x="2033" y="2092"/>
                </a:cubicBezTo>
                <a:cubicBezTo>
                  <a:pt x="2028" y="2333"/>
                  <a:pt x="2010" y="2546"/>
                  <a:pt x="1994" y="2564"/>
                </a:cubicBezTo>
                <a:cubicBezTo>
                  <a:pt x="1977" y="2583"/>
                  <a:pt x="1946" y="2849"/>
                  <a:pt x="1925" y="3155"/>
                </a:cubicBezTo>
                <a:cubicBezTo>
                  <a:pt x="1903" y="3462"/>
                  <a:pt x="1869" y="3731"/>
                  <a:pt x="1850" y="3753"/>
                </a:cubicBezTo>
                <a:cubicBezTo>
                  <a:pt x="1830" y="3775"/>
                  <a:pt x="1797" y="4125"/>
                  <a:pt x="1776" y="4532"/>
                </a:cubicBezTo>
                <a:cubicBezTo>
                  <a:pt x="1755" y="4939"/>
                  <a:pt x="1711" y="5336"/>
                  <a:pt x="1679" y="5415"/>
                </a:cubicBezTo>
                <a:cubicBezTo>
                  <a:pt x="1647" y="5495"/>
                  <a:pt x="1630" y="5638"/>
                  <a:pt x="1640" y="5733"/>
                </a:cubicBezTo>
                <a:cubicBezTo>
                  <a:pt x="1648" y="5807"/>
                  <a:pt x="1635" y="5885"/>
                  <a:pt x="1611" y="5932"/>
                </a:cubicBezTo>
                <a:cubicBezTo>
                  <a:pt x="1574" y="6346"/>
                  <a:pt x="1479" y="7165"/>
                  <a:pt x="1353" y="8216"/>
                </a:cubicBezTo>
                <a:cubicBezTo>
                  <a:pt x="1335" y="8558"/>
                  <a:pt x="1285" y="9054"/>
                  <a:pt x="1207" y="9613"/>
                </a:cubicBezTo>
                <a:cubicBezTo>
                  <a:pt x="1154" y="9990"/>
                  <a:pt x="633" y="14476"/>
                  <a:pt x="215" y="18165"/>
                </a:cubicBezTo>
                <a:cubicBezTo>
                  <a:pt x="153" y="18708"/>
                  <a:pt x="76" y="19321"/>
                  <a:pt x="43" y="19524"/>
                </a:cubicBezTo>
                <a:cubicBezTo>
                  <a:pt x="15" y="19701"/>
                  <a:pt x="-2" y="19848"/>
                  <a:pt x="0" y="19892"/>
                </a:cubicBezTo>
                <a:cubicBezTo>
                  <a:pt x="27" y="19913"/>
                  <a:pt x="82" y="19922"/>
                  <a:pt x="170" y="19934"/>
                </a:cubicBezTo>
                <a:cubicBezTo>
                  <a:pt x="631" y="19986"/>
                  <a:pt x="2135" y="20115"/>
                  <a:pt x="4180" y="20282"/>
                </a:cubicBezTo>
                <a:cubicBezTo>
                  <a:pt x="5471" y="20385"/>
                  <a:pt x="6948" y="20500"/>
                  <a:pt x="8737" y="20635"/>
                </a:cubicBezTo>
                <a:cubicBezTo>
                  <a:pt x="8810" y="20640"/>
                  <a:pt x="8902" y="20647"/>
                  <a:pt x="8977" y="20652"/>
                </a:cubicBezTo>
                <a:cubicBezTo>
                  <a:pt x="9124" y="20663"/>
                  <a:pt x="9354" y="20679"/>
                  <a:pt x="9412" y="20684"/>
                </a:cubicBezTo>
                <a:cubicBezTo>
                  <a:pt x="9682" y="20706"/>
                  <a:pt x="11522" y="20847"/>
                  <a:pt x="12040" y="20885"/>
                </a:cubicBezTo>
                <a:cubicBezTo>
                  <a:pt x="12216" y="20898"/>
                  <a:pt x="12583" y="20929"/>
                  <a:pt x="12857" y="20955"/>
                </a:cubicBezTo>
                <a:cubicBezTo>
                  <a:pt x="12857" y="20955"/>
                  <a:pt x="12857" y="20955"/>
                  <a:pt x="12858" y="20955"/>
                </a:cubicBezTo>
                <a:cubicBezTo>
                  <a:pt x="14685" y="21101"/>
                  <a:pt x="16416" y="21243"/>
                  <a:pt x="17368" y="21328"/>
                </a:cubicBezTo>
                <a:cubicBezTo>
                  <a:pt x="19049" y="21478"/>
                  <a:pt x="20540" y="21600"/>
                  <a:pt x="20687" y="21600"/>
                </a:cubicBezTo>
                <a:cubicBezTo>
                  <a:pt x="20785" y="21600"/>
                  <a:pt x="20822" y="21584"/>
                  <a:pt x="20845" y="21394"/>
                </a:cubicBezTo>
                <a:lnTo>
                  <a:pt x="20862" y="21076"/>
                </a:lnTo>
                <a:cubicBezTo>
                  <a:pt x="20864" y="21052"/>
                  <a:pt x="20865" y="21035"/>
                  <a:pt x="20867" y="21013"/>
                </a:cubicBezTo>
                <a:cubicBezTo>
                  <a:pt x="20872" y="20839"/>
                  <a:pt x="20879" y="20648"/>
                  <a:pt x="20884" y="20538"/>
                </a:cubicBezTo>
                <a:cubicBezTo>
                  <a:pt x="20891" y="20399"/>
                  <a:pt x="20914" y="19692"/>
                  <a:pt x="20936" y="19004"/>
                </a:cubicBezTo>
                <a:cubicBezTo>
                  <a:pt x="20953" y="18432"/>
                  <a:pt x="20976" y="17700"/>
                  <a:pt x="21003" y="16862"/>
                </a:cubicBezTo>
                <a:cubicBezTo>
                  <a:pt x="21003" y="16857"/>
                  <a:pt x="21003" y="16851"/>
                  <a:pt x="21003" y="16847"/>
                </a:cubicBezTo>
                <a:cubicBezTo>
                  <a:pt x="21009" y="16654"/>
                  <a:pt x="21014" y="16510"/>
                  <a:pt x="21021" y="16311"/>
                </a:cubicBezTo>
                <a:cubicBezTo>
                  <a:pt x="21080" y="14530"/>
                  <a:pt x="21163" y="11705"/>
                  <a:pt x="21205" y="10033"/>
                </a:cubicBezTo>
                <a:cubicBezTo>
                  <a:pt x="21302" y="6170"/>
                  <a:pt x="21282" y="6441"/>
                  <a:pt x="21441" y="6448"/>
                </a:cubicBezTo>
                <a:cubicBezTo>
                  <a:pt x="21495" y="6420"/>
                  <a:pt x="21534" y="6387"/>
                  <a:pt x="21560" y="6350"/>
                </a:cubicBezTo>
                <a:cubicBezTo>
                  <a:pt x="21547" y="6346"/>
                  <a:pt x="21535" y="6339"/>
                  <a:pt x="21526" y="6330"/>
                </a:cubicBezTo>
                <a:cubicBezTo>
                  <a:pt x="21503" y="6304"/>
                  <a:pt x="21516" y="6270"/>
                  <a:pt x="21553" y="6254"/>
                </a:cubicBezTo>
                <a:cubicBezTo>
                  <a:pt x="21567" y="6248"/>
                  <a:pt x="21582" y="6247"/>
                  <a:pt x="21598" y="6247"/>
                </a:cubicBezTo>
                <a:cubicBezTo>
                  <a:pt x="21598" y="6241"/>
                  <a:pt x="21597" y="6236"/>
                  <a:pt x="21597" y="6230"/>
                </a:cubicBezTo>
                <a:cubicBezTo>
                  <a:pt x="21586" y="6217"/>
                  <a:pt x="21584" y="6201"/>
                  <a:pt x="21589" y="6188"/>
                </a:cubicBezTo>
                <a:cubicBezTo>
                  <a:pt x="21574" y="6140"/>
                  <a:pt x="21541" y="6093"/>
                  <a:pt x="21485" y="6052"/>
                </a:cubicBezTo>
                <a:cubicBezTo>
                  <a:pt x="21422" y="6005"/>
                  <a:pt x="21386" y="5970"/>
                  <a:pt x="21367" y="5915"/>
                </a:cubicBezTo>
                <a:lnTo>
                  <a:pt x="21333" y="5891"/>
                </a:lnTo>
                <a:lnTo>
                  <a:pt x="21384" y="4006"/>
                </a:lnTo>
                <a:cubicBezTo>
                  <a:pt x="21385" y="3984"/>
                  <a:pt x="21386" y="3966"/>
                  <a:pt x="21387" y="3944"/>
                </a:cubicBezTo>
                <a:cubicBezTo>
                  <a:pt x="21402" y="3362"/>
                  <a:pt x="21426" y="2746"/>
                  <a:pt x="21452" y="2365"/>
                </a:cubicBezTo>
                <a:cubicBezTo>
                  <a:pt x="21444" y="2213"/>
                  <a:pt x="21444" y="1993"/>
                  <a:pt x="21455" y="1702"/>
                </a:cubicBezTo>
                <a:lnTo>
                  <a:pt x="21483" y="960"/>
                </a:lnTo>
                <a:lnTo>
                  <a:pt x="21487" y="839"/>
                </a:lnTo>
                <a:lnTo>
                  <a:pt x="21482" y="839"/>
                </a:lnTo>
                <a:lnTo>
                  <a:pt x="21150" y="834"/>
                </a:lnTo>
                <a:cubicBezTo>
                  <a:pt x="20965" y="831"/>
                  <a:pt x="20717" y="821"/>
                  <a:pt x="20599" y="812"/>
                </a:cubicBezTo>
                <a:cubicBezTo>
                  <a:pt x="20545" y="808"/>
                  <a:pt x="20344" y="799"/>
                  <a:pt x="20205" y="792"/>
                </a:cubicBezTo>
                <a:cubicBezTo>
                  <a:pt x="20166" y="839"/>
                  <a:pt x="20089" y="841"/>
                  <a:pt x="20018" y="781"/>
                </a:cubicBezTo>
                <a:cubicBezTo>
                  <a:pt x="19956" y="778"/>
                  <a:pt x="19929" y="776"/>
                  <a:pt x="19865" y="772"/>
                </a:cubicBezTo>
                <a:cubicBezTo>
                  <a:pt x="19683" y="783"/>
                  <a:pt x="19330" y="774"/>
                  <a:pt x="18708" y="743"/>
                </a:cubicBezTo>
                <a:cubicBezTo>
                  <a:pt x="18041" y="709"/>
                  <a:pt x="17378" y="672"/>
                  <a:pt x="17236" y="659"/>
                </a:cubicBezTo>
                <a:cubicBezTo>
                  <a:pt x="17094" y="647"/>
                  <a:pt x="16705" y="627"/>
                  <a:pt x="16373" y="616"/>
                </a:cubicBezTo>
                <a:cubicBezTo>
                  <a:pt x="16041" y="606"/>
                  <a:pt x="15434" y="573"/>
                  <a:pt x="15024" y="544"/>
                </a:cubicBezTo>
                <a:cubicBezTo>
                  <a:pt x="14614" y="515"/>
                  <a:pt x="13990" y="479"/>
                  <a:pt x="13639" y="465"/>
                </a:cubicBezTo>
                <a:cubicBezTo>
                  <a:pt x="13287" y="451"/>
                  <a:pt x="12856" y="417"/>
                  <a:pt x="12680" y="391"/>
                </a:cubicBezTo>
                <a:cubicBezTo>
                  <a:pt x="12504" y="364"/>
                  <a:pt x="12116" y="334"/>
                  <a:pt x="11818" y="325"/>
                </a:cubicBezTo>
                <a:cubicBezTo>
                  <a:pt x="11520" y="316"/>
                  <a:pt x="11235" y="291"/>
                  <a:pt x="11186" y="270"/>
                </a:cubicBezTo>
                <a:cubicBezTo>
                  <a:pt x="11136" y="249"/>
                  <a:pt x="10652" y="235"/>
                  <a:pt x="10110" y="241"/>
                </a:cubicBezTo>
                <a:cubicBezTo>
                  <a:pt x="9569" y="246"/>
                  <a:pt x="9087" y="234"/>
                  <a:pt x="9039" y="213"/>
                </a:cubicBezTo>
                <a:cubicBezTo>
                  <a:pt x="8934" y="168"/>
                  <a:pt x="8930" y="168"/>
                  <a:pt x="7601" y="122"/>
                </a:cubicBezTo>
                <a:cubicBezTo>
                  <a:pt x="7456" y="117"/>
                  <a:pt x="7375" y="114"/>
                  <a:pt x="7246" y="109"/>
                </a:cubicBezTo>
                <a:cubicBezTo>
                  <a:pt x="7116" y="114"/>
                  <a:pt x="6970" y="108"/>
                  <a:pt x="6840" y="95"/>
                </a:cubicBezTo>
                <a:cubicBezTo>
                  <a:pt x="6633" y="87"/>
                  <a:pt x="6462" y="80"/>
                  <a:pt x="6325" y="74"/>
                </a:cubicBezTo>
                <a:cubicBezTo>
                  <a:pt x="6316" y="75"/>
                  <a:pt x="6308" y="74"/>
                  <a:pt x="6299" y="73"/>
                </a:cubicBezTo>
                <a:cubicBezTo>
                  <a:pt x="6145" y="66"/>
                  <a:pt x="5972" y="59"/>
                  <a:pt x="5931" y="55"/>
                </a:cubicBezTo>
                <a:cubicBezTo>
                  <a:pt x="5917" y="54"/>
                  <a:pt x="5233" y="43"/>
                  <a:pt x="4649" y="34"/>
                </a:cubicBezTo>
                <a:cubicBezTo>
                  <a:pt x="4607" y="41"/>
                  <a:pt x="4564" y="40"/>
                  <a:pt x="4520" y="32"/>
                </a:cubicBezTo>
                <a:cubicBezTo>
                  <a:pt x="4322" y="29"/>
                  <a:pt x="4330" y="29"/>
                  <a:pt x="4107" y="26"/>
                </a:cubicBezTo>
                <a:lnTo>
                  <a:pt x="2318" y="0"/>
                </a:lnTo>
                <a:close/>
                <a:moveTo>
                  <a:pt x="21277" y="5942"/>
                </a:moveTo>
                <a:cubicBezTo>
                  <a:pt x="21352" y="5944"/>
                  <a:pt x="21417" y="5988"/>
                  <a:pt x="21378" y="6032"/>
                </a:cubicBezTo>
                <a:cubicBezTo>
                  <a:pt x="21355" y="6058"/>
                  <a:pt x="21309" y="6079"/>
                  <a:pt x="21275" y="6079"/>
                </a:cubicBezTo>
                <a:cubicBezTo>
                  <a:pt x="21175" y="6079"/>
                  <a:pt x="21123" y="5990"/>
                  <a:pt x="21202" y="5956"/>
                </a:cubicBezTo>
                <a:cubicBezTo>
                  <a:pt x="21226" y="5946"/>
                  <a:pt x="21252" y="5941"/>
                  <a:pt x="21277" y="5942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75" name="L, C, G _ P, P, P _ Stained Glass Pattern _ 16.02.22.png" descr="L, C, G _ P, P, P _ Stained Glass Pattern _ 16.02.22.png"/>
          <p:cNvPicPr>
            <a:picLocks noChangeAspect="1"/>
          </p:cNvPicPr>
          <p:nvPr/>
        </p:nvPicPr>
        <p:blipFill>
          <a:blip r:embed="rId3">
            <a:alphaModFix amt="48833"/>
            <a:extLst/>
          </a:blip>
          <a:srcRect l="0" t="28" r="0" b="0"/>
          <a:stretch>
            <a:fillRect/>
          </a:stretch>
        </p:blipFill>
        <p:spPr>
          <a:xfrm flipH="1">
            <a:off x="-61863" y="3807240"/>
            <a:ext cx="9906001" cy="9903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30" y="0"/>
                </a:moveTo>
                <a:cubicBezTo>
                  <a:pt x="4969" y="0"/>
                  <a:pt x="4906" y="3"/>
                  <a:pt x="4856" y="10"/>
                </a:cubicBezTo>
                <a:cubicBezTo>
                  <a:pt x="4755" y="22"/>
                  <a:pt x="4823" y="33"/>
                  <a:pt x="5008" y="33"/>
                </a:cubicBezTo>
                <a:cubicBezTo>
                  <a:pt x="5193" y="33"/>
                  <a:pt x="5276" y="22"/>
                  <a:pt x="5191" y="10"/>
                </a:cubicBezTo>
                <a:cubicBezTo>
                  <a:pt x="5149" y="3"/>
                  <a:pt x="5090" y="0"/>
                  <a:pt x="5030" y="0"/>
                </a:cubicBezTo>
                <a:close/>
                <a:moveTo>
                  <a:pt x="19411" y="0"/>
                </a:moveTo>
                <a:cubicBezTo>
                  <a:pt x="19350" y="0"/>
                  <a:pt x="19287" y="3"/>
                  <a:pt x="19237" y="10"/>
                </a:cubicBezTo>
                <a:cubicBezTo>
                  <a:pt x="19136" y="22"/>
                  <a:pt x="19205" y="33"/>
                  <a:pt x="19390" y="33"/>
                </a:cubicBezTo>
                <a:cubicBezTo>
                  <a:pt x="19574" y="33"/>
                  <a:pt x="19656" y="22"/>
                  <a:pt x="19572" y="10"/>
                </a:cubicBezTo>
                <a:cubicBezTo>
                  <a:pt x="19530" y="3"/>
                  <a:pt x="19471" y="0"/>
                  <a:pt x="19411" y="0"/>
                </a:cubicBezTo>
                <a:close/>
                <a:moveTo>
                  <a:pt x="889" y="1"/>
                </a:moveTo>
                <a:cubicBezTo>
                  <a:pt x="858" y="1"/>
                  <a:pt x="826" y="4"/>
                  <a:pt x="799" y="11"/>
                </a:cubicBezTo>
                <a:cubicBezTo>
                  <a:pt x="744" y="26"/>
                  <a:pt x="775" y="38"/>
                  <a:pt x="867" y="39"/>
                </a:cubicBezTo>
                <a:cubicBezTo>
                  <a:pt x="959" y="40"/>
                  <a:pt x="1005" y="28"/>
                  <a:pt x="967" y="13"/>
                </a:cubicBezTo>
                <a:cubicBezTo>
                  <a:pt x="948" y="5"/>
                  <a:pt x="919" y="1"/>
                  <a:pt x="889" y="1"/>
                </a:cubicBezTo>
                <a:close/>
                <a:moveTo>
                  <a:pt x="1616" y="1"/>
                </a:moveTo>
                <a:cubicBezTo>
                  <a:pt x="1585" y="1"/>
                  <a:pt x="1553" y="4"/>
                  <a:pt x="1526" y="11"/>
                </a:cubicBezTo>
                <a:cubicBezTo>
                  <a:pt x="1471" y="26"/>
                  <a:pt x="1503" y="38"/>
                  <a:pt x="1595" y="39"/>
                </a:cubicBezTo>
                <a:cubicBezTo>
                  <a:pt x="1687" y="40"/>
                  <a:pt x="1731" y="28"/>
                  <a:pt x="1694" y="13"/>
                </a:cubicBezTo>
                <a:cubicBezTo>
                  <a:pt x="1675" y="5"/>
                  <a:pt x="1646" y="1"/>
                  <a:pt x="1616" y="1"/>
                </a:cubicBezTo>
                <a:close/>
                <a:moveTo>
                  <a:pt x="2343" y="1"/>
                </a:moveTo>
                <a:cubicBezTo>
                  <a:pt x="2313" y="1"/>
                  <a:pt x="2281" y="4"/>
                  <a:pt x="2253" y="11"/>
                </a:cubicBezTo>
                <a:cubicBezTo>
                  <a:pt x="2199" y="26"/>
                  <a:pt x="2230" y="38"/>
                  <a:pt x="2323" y="39"/>
                </a:cubicBezTo>
                <a:cubicBezTo>
                  <a:pt x="2415" y="40"/>
                  <a:pt x="2459" y="28"/>
                  <a:pt x="2421" y="13"/>
                </a:cubicBezTo>
                <a:cubicBezTo>
                  <a:pt x="2402" y="5"/>
                  <a:pt x="2374" y="1"/>
                  <a:pt x="2343" y="1"/>
                </a:cubicBezTo>
                <a:close/>
                <a:moveTo>
                  <a:pt x="3407" y="1"/>
                </a:moveTo>
                <a:cubicBezTo>
                  <a:pt x="3377" y="1"/>
                  <a:pt x="3344" y="4"/>
                  <a:pt x="3317" y="11"/>
                </a:cubicBezTo>
                <a:cubicBezTo>
                  <a:pt x="3263" y="26"/>
                  <a:pt x="3293" y="38"/>
                  <a:pt x="3385" y="39"/>
                </a:cubicBezTo>
                <a:cubicBezTo>
                  <a:pt x="3478" y="40"/>
                  <a:pt x="3523" y="28"/>
                  <a:pt x="3485" y="13"/>
                </a:cubicBezTo>
                <a:cubicBezTo>
                  <a:pt x="3466" y="5"/>
                  <a:pt x="3437" y="1"/>
                  <a:pt x="3407" y="1"/>
                </a:cubicBezTo>
                <a:close/>
                <a:moveTo>
                  <a:pt x="4134" y="1"/>
                </a:moveTo>
                <a:cubicBezTo>
                  <a:pt x="4104" y="1"/>
                  <a:pt x="4071" y="4"/>
                  <a:pt x="4044" y="11"/>
                </a:cubicBezTo>
                <a:cubicBezTo>
                  <a:pt x="3989" y="26"/>
                  <a:pt x="4021" y="38"/>
                  <a:pt x="4113" y="39"/>
                </a:cubicBezTo>
                <a:cubicBezTo>
                  <a:pt x="4206" y="40"/>
                  <a:pt x="4250" y="28"/>
                  <a:pt x="4212" y="13"/>
                </a:cubicBezTo>
                <a:cubicBezTo>
                  <a:pt x="4193" y="5"/>
                  <a:pt x="4164" y="1"/>
                  <a:pt x="4134" y="1"/>
                </a:cubicBezTo>
                <a:close/>
                <a:moveTo>
                  <a:pt x="5925" y="1"/>
                </a:moveTo>
                <a:cubicBezTo>
                  <a:pt x="5895" y="1"/>
                  <a:pt x="5862" y="4"/>
                  <a:pt x="5834" y="11"/>
                </a:cubicBezTo>
                <a:cubicBezTo>
                  <a:pt x="5780" y="26"/>
                  <a:pt x="5811" y="38"/>
                  <a:pt x="5904" y="39"/>
                </a:cubicBezTo>
                <a:cubicBezTo>
                  <a:pt x="5996" y="40"/>
                  <a:pt x="6040" y="28"/>
                  <a:pt x="6002" y="13"/>
                </a:cubicBezTo>
                <a:cubicBezTo>
                  <a:pt x="5983" y="5"/>
                  <a:pt x="5956" y="1"/>
                  <a:pt x="5925" y="1"/>
                </a:cubicBezTo>
                <a:close/>
                <a:moveTo>
                  <a:pt x="6652" y="1"/>
                </a:moveTo>
                <a:cubicBezTo>
                  <a:pt x="6622" y="1"/>
                  <a:pt x="6589" y="4"/>
                  <a:pt x="6562" y="11"/>
                </a:cubicBezTo>
                <a:cubicBezTo>
                  <a:pt x="6508" y="26"/>
                  <a:pt x="6539" y="38"/>
                  <a:pt x="6631" y="39"/>
                </a:cubicBezTo>
                <a:cubicBezTo>
                  <a:pt x="6724" y="40"/>
                  <a:pt x="6768" y="28"/>
                  <a:pt x="6730" y="13"/>
                </a:cubicBezTo>
                <a:cubicBezTo>
                  <a:pt x="6711" y="5"/>
                  <a:pt x="6683" y="1"/>
                  <a:pt x="6652" y="1"/>
                </a:cubicBezTo>
                <a:close/>
                <a:moveTo>
                  <a:pt x="7716" y="1"/>
                </a:moveTo>
                <a:cubicBezTo>
                  <a:pt x="7685" y="1"/>
                  <a:pt x="7653" y="4"/>
                  <a:pt x="7626" y="11"/>
                </a:cubicBezTo>
                <a:cubicBezTo>
                  <a:pt x="7571" y="26"/>
                  <a:pt x="7602" y="38"/>
                  <a:pt x="7694" y="39"/>
                </a:cubicBezTo>
                <a:cubicBezTo>
                  <a:pt x="7786" y="40"/>
                  <a:pt x="7832" y="28"/>
                  <a:pt x="7794" y="13"/>
                </a:cubicBezTo>
                <a:cubicBezTo>
                  <a:pt x="7775" y="5"/>
                  <a:pt x="7746" y="1"/>
                  <a:pt x="7716" y="1"/>
                </a:cubicBezTo>
                <a:close/>
                <a:moveTo>
                  <a:pt x="8443" y="1"/>
                </a:moveTo>
                <a:cubicBezTo>
                  <a:pt x="8412" y="1"/>
                  <a:pt x="8380" y="4"/>
                  <a:pt x="8353" y="11"/>
                </a:cubicBezTo>
                <a:cubicBezTo>
                  <a:pt x="8298" y="26"/>
                  <a:pt x="8330" y="38"/>
                  <a:pt x="8422" y="39"/>
                </a:cubicBezTo>
                <a:cubicBezTo>
                  <a:pt x="8514" y="40"/>
                  <a:pt x="8558" y="28"/>
                  <a:pt x="8521" y="13"/>
                </a:cubicBezTo>
                <a:cubicBezTo>
                  <a:pt x="8502" y="5"/>
                  <a:pt x="8473" y="1"/>
                  <a:pt x="8443" y="1"/>
                </a:cubicBezTo>
                <a:close/>
                <a:moveTo>
                  <a:pt x="9170" y="1"/>
                </a:moveTo>
                <a:cubicBezTo>
                  <a:pt x="9140" y="1"/>
                  <a:pt x="9108" y="4"/>
                  <a:pt x="9080" y="11"/>
                </a:cubicBezTo>
                <a:cubicBezTo>
                  <a:pt x="9026" y="26"/>
                  <a:pt x="9057" y="38"/>
                  <a:pt x="9149" y="39"/>
                </a:cubicBezTo>
                <a:cubicBezTo>
                  <a:pt x="9241" y="40"/>
                  <a:pt x="9286" y="28"/>
                  <a:pt x="9248" y="13"/>
                </a:cubicBezTo>
                <a:cubicBezTo>
                  <a:pt x="9229" y="5"/>
                  <a:pt x="9201" y="1"/>
                  <a:pt x="9170" y="1"/>
                </a:cubicBezTo>
                <a:close/>
                <a:moveTo>
                  <a:pt x="10234" y="1"/>
                </a:moveTo>
                <a:cubicBezTo>
                  <a:pt x="10204" y="1"/>
                  <a:pt x="10170" y="4"/>
                  <a:pt x="10143" y="11"/>
                </a:cubicBezTo>
                <a:cubicBezTo>
                  <a:pt x="10089" y="26"/>
                  <a:pt x="10120" y="38"/>
                  <a:pt x="10212" y="39"/>
                </a:cubicBezTo>
                <a:cubicBezTo>
                  <a:pt x="10305" y="40"/>
                  <a:pt x="10349" y="28"/>
                  <a:pt x="10311" y="13"/>
                </a:cubicBezTo>
                <a:cubicBezTo>
                  <a:pt x="10292" y="5"/>
                  <a:pt x="10264" y="1"/>
                  <a:pt x="10234" y="1"/>
                </a:cubicBezTo>
                <a:close/>
                <a:moveTo>
                  <a:pt x="10961" y="1"/>
                </a:moveTo>
                <a:cubicBezTo>
                  <a:pt x="10931" y="1"/>
                  <a:pt x="10898" y="4"/>
                  <a:pt x="10871" y="11"/>
                </a:cubicBezTo>
                <a:cubicBezTo>
                  <a:pt x="10817" y="26"/>
                  <a:pt x="10848" y="38"/>
                  <a:pt x="10940" y="39"/>
                </a:cubicBezTo>
                <a:cubicBezTo>
                  <a:pt x="11033" y="40"/>
                  <a:pt x="11077" y="28"/>
                  <a:pt x="11039" y="13"/>
                </a:cubicBezTo>
                <a:cubicBezTo>
                  <a:pt x="11020" y="5"/>
                  <a:pt x="10991" y="1"/>
                  <a:pt x="10961" y="1"/>
                </a:cubicBezTo>
                <a:close/>
                <a:moveTo>
                  <a:pt x="11689" y="1"/>
                </a:moveTo>
                <a:cubicBezTo>
                  <a:pt x="11658" y="1"/>
                  <a:pt x="11626" y="4"/>
                  <a:pt x="11599" y="11"/>
                </a:cubicBezTo>
                <a:cubicBezTo>
                  <a:pt x="11544" y="26"/>
                  <a:pt x="11575" y="38"/>
                  <a:pt x="11667" y="39"/>
                </a:cubicBezTo>
                <a:cubicBezTo>
                  <a:pt x="11759" y="40"/>
                  <a:pt x="11805" y="28"/>
                  <a:pt x="11767" y="13"/>
                </a:cubicBezTo>
                <a:cubicBezTo>
                  <a:pt x="11748" y="5"/>
                  <a:pt x="11719" y="1"/>
                  <a:pt x="11689" y="1"/>
                </a:cubicBezTo>
                <a:close/>
                <a:moveTo>
                  <a:pt x="20306" y="1"/>
                </a:moveTo>
                <a:cubicBezTo>
                  <a:pt x="20276" y="1"/>
                  <a:pt x="20243" y="4"/>
                  <a:pt x="20216" y="11"/>
                </a:cubicBezTo>
                <a:cubicBezTo>
                  <a:pt x="20162" y="26"/>
                  <a:pt x="20192" y="38"/>
                  <a:pt x="20285" y="39"/>
                </a:cubicBezTo>
                <a:cubicBezTo>
                  <a:pt x="20377" y="40"/>
                  <a:pt x="20422" y="28"/>
                  <a:pt x="20384" y="13"/>
                </a:cubicBezTo>
                <a:cubicBezTo>
                  <a:pt x="20365" y="5"/>
                  <a:pt x="20337" y="1"/>
                  <a:pt x="20306" y="1"/>
                </a:cubicBezTo>
                <a:close/>
                <a:moveTo>
                  <a:pt x="21034" y="1"/>
                </a:moveTo>
                <a:cubicBezTo>
                  <a:pt x="21004" y="1"/>
                  <a:pt x="20970" y="4"/>
                  <a:pt x="20943" y="11"/>
                </a:cubicBezTo>
                <a:cubicBezTo>
                  <a:pt x="20889" y="26"/>
                  <a:pt x="20920" y="38"/>
                  <a:pt x="21012" y="39"/>
                </a:cubicBezTo>
                <a:cubicBezTo>
                  <a:pt x="21105" y="40"/>
                  <a:pt x="21149" y="28"/>
                  <a:pt x="21111" y="13"/>
                </a:cubicBezTo>
                <a:cubicBezTo>
                  <a:pt x="21092" y="5"/>
                  <a:pt x="21064" y="1"/>
                  <a:pt x="21034" y="1"/>
                </a:cubicBezTo>
                <a:close/>
                <a:moveTo>
                  <a:pt x="12735" y="3"/>
                </a:moveTo>
                <a:cubicBezTo>
                  <a:pt x="12710" y="3"/>
                  <a:pt x="12684" y="6"/>
                  <a:pt x="12661" y="11"/>
                </a:cubicBezTo>
                <a:cubicBezTo>
                  <a:pt x="12607" y="26"/>
                  <a:pt x="12638" y="38"/>
                  <a:pt x="12731" y="39"/>
                </a:cubicBezTo>
                <a:cubicBezTo>
                  <a:pt x="12823" y="40"/>
                  <a:pt x="12867" y="28"/>
                  <a:pt x="12829" y="13"/>
                </a:cubicBezTo>
                <a:cubicBezTo>
                  <a:pt x="12814" y="7"/>
                  <a:pt x="12789" y="4"/>
                  <a:pt x="12764" y="3"/>
                </a:cubicBezTo>
                <a:cubicBezTo>
                  <a:pt x="12756" y="3"/>
                  <a:pt x="12744" y="3"/>
                  <a:pt x="12735" y="3"/>
                </a:cubicBezTo>
                <a:close/>
                <a:moveTo>
                  <a:pt x="18502" y="3"/>
                </a:moveTo>
                <a:cubicBezTo>
                  <a:pt x="18476" y="3"/>
                  <a:pt x="18449" y="5"/>
                  <a:pt x="18426" y="11"/>
                </a:cubicBezTo>
                <a:cubicBezTo>
                  <a:pt x="18371" y="26"/>
                  <a:pt x="18402" y="38"/>
                  <a:pt x="18494" y="39"/>
                </a:cubicBezTo>
                <a:cubicBezTo>
                  <a:pt x="18586" y="40"/>
                  <a:pt x="18632" y="28"/>
                  <a:pt x="18594" y="13"/>
                </a:cubicBezTo>
                <a:cubicBezTo>
                  <a:pt x="18577" y="6"/>
                  <a:pt x="18551" y="4"/>
                  <a:pt x="18524" y="3"/>
                </a:cubicBezTo>
                <a:cubicBezTo>
                  <a:pt x="18517" y="3"/>
                  <a:pt x="18509" y="3"/>
                  <a:pt x="18502" y="3"/>
                </a:cubicBezTo>
                <a:close/>
                <a:moveTo>
                  <a:pt x="13450" y="4"/>
                </a:moveTo>
                <a:cubicBezTo>
                  <a:pt x="13429" y="6"/>
                  <a:pt x="13408" y="7"/>
                  <a:pt x="13389" y="11"/>
                </a:cubicBezTo>
                <a:cubicBezTo>
                  <a:pt x="13335" y="26"/>
                  <a:pt x="13366" y="38"/>
                  <a:pt x="13458" y="39"/>
                </a:cubicBezTo>
                <a:cubicBezTo>
                  <a:pt x="13551" y="40"/>
                  <a:pt x="13595" y="28"/>
                  <a:pt x="13557" y="13"/>
                </a:cubicBezTo>
                <a:cubicBezTo>
                  <a:pt x="13544" y="8"/>
                  <a:pt x="13522" y="6"/>
                  <a:pt x="13502" y="4"/>
                </a:cubicBezTo>
                <a:cubicBezTo>
                  <a:pt x="13488" y="4"/>
                  <a:pt x="13464" y="4"/>
                  <a:pt x="13450" y="4"/>
                </a:cubicBezTo>
                <a:close/>
                <a:moveTo>
                  <a:pt x="14165" y="6"/>
                </a:moveTo>
                <a:cubicBezTo>
                  <a:pt x="14148" y="8"/>
                  <a:pt x="14131" y="8"/>
                  <a:pt x="14117" y="11"/>
                </a:cubicBezTo>
                <a:cubicBezTo>
                  <a:pt x="14063" y="26"/>
                  <a:pt x="14093" y="38"/>
                  <a:pt x="14185" y="39"/>
                </a:cubicBezTo>
                <a:cubicBezTo>
                  <a:pt x="14278" y="40"/>
                  <a:pt x="14323" y="28"/>
                  <a:pt x="14285" y="13"/>
                </a:cubicBezTo>
                <a:cubicBezTo>
                  <a:pt x="14274" y="9"/>
                  <a:pt x="14256" y="8"/>
                  <a:pt x="14240" y="6"/>
                </a:cubicBezTo>
                <a:cubicBezTo>
                  <a:pt x="14222" y="6"/>
                  <a:pt x="14183" y="6"/>
                  <a:pt x="14165" y="6"/>
                </a:cubicBezTo>
                <a:close/>
                <a:moveTo>
                  <a:pt x="15201" y="9"/>
                </a:moveTo>
                <a:cubicBezTo>
                  <a:pt x="15194" y="10"/>
                  <a:pt x="15186" y="10"/>
                  <a:pt x="15180" y="11"/>
                </a:cubicBezTo>
                <a:cubicBezTo>
                  <a:pt x="15125" y="26"/>
                  <a:pt x="15157" y="38"/>
                  <a:pt x="15249" y="39"/>
                </a:cubicBezTo>
                <a:cubicBezTo>
                  <a:pt x="15341" y="40"/>
                  <a:pt x="15385" y="28"/>
                  <a:pt x="15348" y="13"/>
                </a:cubicBezTo>
                <a:cubicBezTo>
                  <a:pt x="15344" y="11"/>
                  <a:pt x="15336" y="12"/>
                  <a:pt x="15331" y="10"/>
                </a:cubicBezTo>
                <a:cubicBezTo>
                  <a:pt x="15277" y="10"/>
                  <a:pt x="15258" y="9"/>
                  <a:pt x="15201" y="9"/>
                </a:cubicBezTo>
                <a:close/>
                <a:moveTo>
                  <a:pt x="17806" y="9"/>
                </a:moveTo>
                <a:cubicBezTo>
                  <a:pt x="17755" y="10"/>
                  <a:pt x="17735" y="12"/>
                  <a:pt x="17691" y="14"/>
                </a:cubicBezTo>
                <a:cubicBezTo>
                  <a:pt x="17651" y="27"/>
                  <a:pt x="17681" y="38"/>
                  <a:pt x="17767" y="39"/>
                </a:cubicBezTo>
                <a:cubicBezTo>
                  <a:pt x="17860" y="40"/>
                  <a:pt x="17904" y="28"/>
                  <a:pt x="17866" y="13"/>
                </a:cubicBezTo>
                <a:cubicBezTo>
                  <a:pt x="17859" y="10"/>
                  <a:pt x="17846" y="11"/>
                  <a:pt x="17836" y="9"/>
                </a:cubicBezTo>
                <a:cubicBezTo>
                  <a:pt x="17830" y="9"/>
                  <a:pt x="17813" y="9"/>
                  <a:pt x="17806" y="9"/>
                </a:cubicBezTo>
                <a:close/>
                <a:moveTo>
                  <a:pt x="15893" y="17"/>
                </a:moveTo>
                <a:cubicBezTo>
                  <a:pt x="15867" y="29"/>
                  <a:pt x="15897" y="38"/>
                  <a:pt x="15976" y="39"/>
                </a:cubicBezTo>
                <a:cubicBezTo>
                  <a:pt x="16054" y="40"/>
                  <a:pt x="16095" y="32"/>
                  <a:pt x="16083" y="20"/>
                </a:cubicBezTo>
                <a:cubicBezTo>
                  <a:pt x="16026" y="19"/>
                  <a:pt x="15956" y="18"/>
                  <a:pt x="15893" y="17"/>
                </a:cubicBezTo>
                <a:close/>
                <a:moveTo>
                  <a:pt x="29" y="208"/>
                </a:moveTo>
                <a:cubicBezTo>
                  <a:pt x="19" y="198"/>
                  <a:pt x="12" y="233"/>
                  <a:pt x="11" y="302"/>
                </a:cubicBezTo>
                <a:cubicBezTo>
                  <a:pt x="10" y="395"/>
                  <a:pt x="21" y="439"/>
                  <a:pt x="36" y="401"/>
                </a:cubicBezTo>
                <a:cubicBezTo>
                  <a:pt x="52" y="363"/>
                  <a:pt x="53" y="287"/>
                  <a:pt x="39" y="233"/>
                </a:cubicBezTo>
                <a:cubicBezTo>
                  <a:pt x="35" y="219"/>
                  <a:pt x="32" y="211"/>
                  <a:pt x="29" y="208"/>
                </a:cubicBezTo>
                <a:close/>
                <a:moveTo>
                  <a:pt x="29" y="545"/>
                </a:moveTo>
                <a:cubicBezTo>
                  <a:pt x="19" y="540"/>
                  <a:pt x="13" y="585"/>
                  <a:pt x="13" y="666"/>
                </a:cubicBezTo>
                <a:cubicBezTo>
                  <a:pt x="13" y="774"/>
                  <a:pt x="25" y="817"/>
                  <a:pt x="39" y="764"/>
                </a:cubicBezTo>
                <a:cubicBezTo>
                  <a:pt x="53" y="710"/>
                  <a:pt x="53" y="622"/>
                  <a:pt x="39" y="568"/>
                </a:cubicBezTo>
                <a:cubicBezTo>
                  <a:pt x="35" y="554"/>
                  <a:pt x="32" y="547"/>
                  <a:pt x="29" y="545"/>
                </a:cubicBezTo>
                <a:close/>
                <a:moveTo>
                  <a:pt x="29" y="936"/>
                </a:moveTo>
                <a:cubicBezTo>
                  <a:pt x="19" y="926"/>
                  <a:pt x="12" y="960"/>
                  <a:pt x="11" y="1029"/>
                </a:cubicBezTo>
                <a:cubicBezTo>
                  <a:pt x="10" y="1122"/>
                  <a:pt x="21" y="1167"/>
                  <a:pt x="36" y="1129"/>
                </a:cubicBezTo>
                <a:cubicBezTo>
                  <a:pt x="52" y="1091"/>
                  <a:pt x="53" y="1015"/>
                  <a:pt x="39" y="961"/>
                </a:cubicBezTo>
                <a:cubicBezTo>
                  <a:pt x="35" y="947"/>
                  <a:pt x="32" y="939"/>
                  <a:pt x="29" y="936"/>
                </a:cubicBezTo>
                <a:close/>
                <a:moveTo>
                  <a:pt x="29" y="1273"/>
                </a:moveTo>
                <a:cubicBezTo>
                  <a:pt x="19" y="1267"/>
                  <a:pt x="13" y="1313"/>
                  <a:pt x="13" y="1394"/>
                </a:cubicBezTo>
                <a:cubicBezTo>
                  <a:pt x="13" y="1502"/>
                  <a:pt x="25" y="1545"/>
                  <a:pt x="39" y="1492"/>
                </a:cubicBezTo>
                <a:cubicBezTo>
                  <a:pt x="53" y="1438"/>
                  <a:pt x="53" y="1349"/>
                  <a:pt x="39" y="1295"/>
                </a:cubicBezTo>
                <a:cubicBezTo>
                  <a:pt x="35" y="1282"/>
                  <a:pt x="32" y="1274"/>
                  <a:pt x="29" y="1273"/>
                </a:cubicBezTo>
                <a:close/>
                <a:moveTo>
                  <a:pt x="29" y="1663"/>
                </a:moveTo>
                <a:cubicBezTo>
                  <a:pt x="19" y="1653"/>
                  <a:pt x="12" y="1688"/>
                  <a:pt x="11" y="1757"/>
                </a:cubicBezTo>
                <a:cubicBezTo>
                  <a:pt x="10" y="1850"/>
                  <a:pt x="21" y="1894"/>
                  <a:pt x="36" y="1856"/>
                </a:cubicBezTo>
                <a:cubicBezTo>
                  <a:pt x="52" y="1818"/>
                  <a:pt x="53" y="1743"/>
                  <a:pt x="39" y="1688"/>
                </a:cubicBezTo>
                <a:cubicBezTo>
                  <a:pt x="35" y="1674"/>
                  <a:pt x="32" y="1666"/>
                  <a:pt x="29" y="1663"/>
                </a:cubicBezTo>
                <a:close/>
                <a:moveTo>
                  <a:pt x="32" y="2065"/>
                </a:moveTo>
                <a:cubicBezTo>
                  <a:pt x="24" y="2056"/>
                  <a:pt x="18" y="2139"/>
                  <a:pt x="18" y="2289"/>
                </a:cubicBezTo>
                <a:cubicBezTo>
                  <a:pt x="18" y="2489"/>
                  <a:pt x="28" y="2571"/>
                  <a:pt x="41" y="2471"/>
                </a:cubicBezTo>
                <a:cubicBezTo>
                  <a:pt x="53" y="2371"/>
                  <a:pt x="53" y="2207"/>
                  <a:pt x="41" y="2107"/>
                </a:cubicBezTo>
                <a:cubicBezTo>
                  <a:pt x="38" y="2082"/>
                  <a:pt x="35" y="2069"/>
                  <a:pt x="32" y="2065"/>
                </a:cubicBezTo>
                <a:close/>
                <a:moveTo>
                  <a:pt x="29" y="2727"/>
                </a:moveTo>
                <a:cubicBezTo>
                  <a:pt x="19" y="2717"/>
                  <a:pt x="12" y="2751"/>
                  <a:pt x="11" y="2820"/>
                </a:cubicBezTo>
                <a:cubicBezTo>
                  <a:pt x="10" y="2913"/>
                  <a:pt x="21" y="2958"/>
                  <a:pt x="36" y="2920"/>
                </a:cubicBezTo>
                <a:cubicBezTo>
                  <a:pt x="52" y="2882"/>
                  <a:pt x="53" y="2806"/>
                  <a:pt x="39" y="2752"/>
                </a:cubicBezTo>
                <a:cubicBezTo>
                  <a:pt x="35" y="2738"/>
                  <a:pt x="32" y="2730"/>
                  <a:pt x="29" y="2727"/>
                </a:cubicBezTo>
                <a:close/>
                <a:moveTo>
                  <a:pt x="29" y="3064"/>
                </a:moveTo>
                <a:cubicBezTo>
                  <a:pt x="19" y="3059"/>
                  <a:pt x="13" y="3104"/>
                  <a:pt x="13" y="3185"/>
                </a:cubicBezTo>
                <a:cubicBezTo>
                  <a:pt x="13" y="3292"/>
                  <a:pt x="25" y="3336"/>
                  <a:pt x="39" y="3283"/>
                </a:cubicBezTo>
                <a:cubicBezTo>
                  <a:pt x="53" y="3229"/>
                  <a:pt x="53" y="3141"/>
                  <a:pt x="39" y="3087"/>
                </a:cubicBezTo>
                <a:cubicBezTo>
                  <a:pt x="35" y="3073"/>
                  <a:pt x="32" y="3066"/>
                  <a:pt x="29" y="3064"/>
                </a:cubicBezTo>
                <a:close/>
                <a:moveTo>
                  <a:pt x="29" y="3454"/>
                </a:moveTo>
                <a:cubicBezTo>
                  <a:pt x="19" y="3444"/>
                  <a:pt x="12" y="3479"/>
                  <a:pt x="11" y="3548"/>
                </a:cubicBezTo>
                <a:cubicBezTo>
                  <a:pt x="10" y="3641"/>
                  <a:pt x="21" y="3686"/>
                  <a:pt x="36" y="3648"/>
                </a:cubicBezTo>
                <a:cubicBezTo>
                  <a:pt x="52" y="3610"/>
                  <a:pt x="53" y="3534"/>
                  <a:pt x="39" y="3480"/>
                </a:cubicBezTo>
                <a:cubicBezTo>
                  <a:pt x="35" y="3466"/>
                  <a:pt x="32" y="3457"/>
                  <a:pt x="29" y="3454"/>
                </a:cubicBezTo>
                <a:close/>
                <a:moveTo>
                  <a:pt x="29" y="3792"/>
                </a:moveTo>
                <a:cubicBezTo>
                  <a:pt x="19" y="3786"/>
                  <a:pt x="13" y="3831"/>
                  <a:pt x="13" y="3912"/>
                </a:cubicBezTo>
                <a:cubicBezTo>
                  <a:pt x="13" y="4020"/>
                  <a:pt x="25" y="4064"/>
                  <a:pt x="39" y="4011"/>
                </a:cubicBezTo>
                <a:cubicBezTo>
                  <a:pt x="53" y="3957"/>
                  <a:pt x="53" y="3868"/>
                  <a:pt x="39" y="3814"/>
                </a:cubicBezTo>
                <a:cubicBezTo>
                  <a:pt x="35" y="3801"/>
                  <a:pt x="32" y="3793"/>
                  <a:pt x="29" y="3792"/>
                </a:cubicBezTo>
                <a:close/>
                <a:moveTo>
                  <a:pt x="29" y="4182"/>
                </a:moveTo>
                <a:cubicBezTo>
                  <a:pt x="19" y="4172"/>
                  <a:pt x="12" y="4207"/>
                  <a:pt x="11" y="4276"/>
                </a:cubicBezTo>
                <a:cubicBezTo>
                  <a:pt x="10" y="4369"/>
                  <a:pt x="21" y="4413"/>
                  <a:pt x="36" y="4375"/>
                </a:cubicBezTo>
                <a:cubicBezTo>
                  <a:pt x="52" y="4337"/>
                  <a:pt x="53" y="4261"/>
                  <a:pt x="39" y="4207"/>
                </a:cubicBezTo>
                <a:cubicBezTo>
                  <a:pt x="35" y="4193"/>
                  <a:pt x="32" y="4185"/>
                  <a:pt x="29" y="4182"/>
                </a:cubicBezTo>
                <a:close/>
                <a:moveTo>
                  <a:pt x="32" y="4584"/>
                </a:moveTo>
                <a:cubicBezTo>
                  <a:pt x="24" y="4574"/>
                  <a:pt x="18" y="4658"/>
                  <a:pt x="18" y="4808"/>
                </a:cubicBezTo>
                <a:cubicBezTo>
                  <a:pt x="18" y="5008"/>
                  <a:pt x="28" y="5090"/>
                  <a:pt x="41" y="4990"/>
                </a:cubicBezTo>
                <a:cubicBezTo>
                  <a:pt x="53" y="4890"/>
                  <a:pt x="53" y="4726"/>
                  <a:pt x="41" y="4626"/>
                </a:cubicBezTo>
                <a:cubicBezTo>
                  <a:pt x="38" y="4601"/>
                  <a:pt x="35" y="4587"/>
                  <a:pt x="32" y="4584"/>
                </a:cubicBezTo>
                <a:close/>
                <a:moveTo>
                  <a:pt x="29" y="5246"/>
                </a:moveTo>
                <a:cubicBezTo>
                  <a:pt x="19" y="5236"/>
                  <a:pt x="12" y="5270"/>
                  <a:pt x="11" y="5339"/>
                </a:cubicBezTo>
                <a:cubicBezTo>
                  <a:pt x="10" y="5432"/>
                  <a:pt x="21" y="5477"/>
                  <a:pt x="36" y="5439"/>
                </a:cubicBezTo>
                <a:cubicBezTo>
                  <a:pt x="52" y="5401"/>
                  <a:pt x="53" y="5325"/>
                  <a:pt x="39" y="5271"/>
                </a:cubicBezTo>
                <a:cubicBezTo>
                  <a:pt x="35" y="5257"/>
                  <a:pt x="32" y="5249"/>
                  <a:pt x="29" y="5246"/>
                </a:cubicBezTo>
                <a:close/>
                <a:moveTo>
                  <a:pt x="29" y="5583"/>
                </a:moveTo>
                <a:cubicBezTo>
                  <a:pt x="19" y="5577"/>
                  <a:pt x="13" y="5623"/>
                  <a:pt x="13" y="5704"/>
                </a:cubicBezTo>
                <a:cubicBezTo>
                  <a:pt x="13" y="5811"/>
                  <a:pt x="25" y="5855"/>
                  <a:pt x="39" y="5802"/>
                </a:cubicBezTo>
                <a:cubicBezTo>
                  <a:pt x="53" y="5748"/>
                  <a:pt x="53" y="5659"/>
                  <a:pt x="39" y="5605"/>
                </a:cubicBezTo>
                <a:cubicBezTo>
                  <a:pt x="35" y="5592"/>
                  <a:pt x="32" y="5584"/>
                  <a:pt x="29" y="5583"/>
                </a:cubicBezTo>
                <a:close/>
                <a:moveTo>
                  <a:pt x="29" y="5973"/>
                </a:moveTo>
                <a:cubicBezTo>
                  <a:pt x="19" y="5963"/>
                  <a:pt x="12" y="5998"/>
                  <a:pt x="11" y="6067"/>
                </a:cubicBezTo>
                <a:cubicBezTo>
                  <a:pt x="10" y="6160"/>
                  <a:pt x="21" y="6204"/>
                  <a:pt x="36" y="6166"/>
                </a:cubicBezTo>
                <a:cubicBezTo>
                  <a:pt x="52" y="6128"/>
                  <a:pt x="53" y="6052"/>
                  <a:pt x="39" y="5998"/>
                </a:cubicBezTo>
                <a:cubicBezTo>
                  <a:pt x="35" y="5984"/>
                  <a:pt x="32" y="5976"/>
                  <a:pt x="29" y="5973"/>
                </a:cubicBezTo>
                <a:close/>
                <a:moveTo>
                  <a:pt x="29" y="6310"/>
                </a:moveTo>
                <a:cubicBezTo>
                  <a:pt x="19" y="6305"/>
                  <a:pt x="13" y="6350"/>
                  <a:pt x="13" y="6431"/>
                </a:cubicBezTo>
                <a:cubicBezTo>
                  <a:pt x="13" y="6539"/>
                  <a:pt x="25" y="6583"/>
                  <a:pt x="39" y="6529"/>
                </a:cubicBezTo>
                <a:cubicBezTo>
                  <a:pt x="53" y="6475"/>
                  <a:pt x="53" y="6387"/>
                  <a:pt x="39" y="6333"/>
                </a:cubicBezTo>
                <a:cubicBezTo>
                  <a:pt x="35" y="6320"/>
                  <a:pt x="32" y="6312"/>
                  <a:pt x="29" y="6310"/>
                </a:cubicBezTo>
                <a:close/>
                <a:moveTo>
                  <a:pt x="29" y="6701"/>
                </a:moveTo>
                <a:cubicBezTo>
                  <a:pt x="19" y="6691"/>
                  <a:pt x="12" y="6726"/>
                  <a:pt x="11" y="6795"/>
                </a:cubicBezTo>
                <a:cubicBezTo>
                  <a:pt x="10" y="6888"/>
                  <a:pt x="21" y="6932"/>
                  <a:pt x="36" y="6894"/>
                </a:cubicBezTo>
                <a:cubicBezTo>
                  <a:pt x="52" y="6856"/>
                  <a:pt x="53" y="6780"/>
                  <a:pt x="39" y="6726"/>
                </a:cubicBezTo>
                <a:cubicBezTo>
                  <a:pt x="35" y="6712"/>
                  <a:pt x="32" y="6704"/>
                  <a:pt x="29" y="6701"/>
                </a:cubicBezTo>
                <a:close/>
                <a:moveTo>
                  <a:pt x="32" y="7103"/>
                </a:moveTo>
                <a:cubicBezTo>
                  <a:pt x="24" y="7093"/>
                  <a:pt x="18" y="7177"/>
                  <a:pt x="18" y="7327"/>
                </a:cubicBezTo>
                <a:cubicBezTo>
                  <a:pt x="18" y="7527"/>
                  <a:pt x="28" y="7609"/>
                  <a:pt x="41" y="7509"/>
                </a:cubicBezTo>
                <a:cubicBezTo>
                  <a:pt x="53" y="7408"/>
                  <a:pt x="53" y="7245"/>
                  <a:pt x="41" y="7145"/>
                </a:cubicBezTo>
                <a:cubicBezTo>
                  <a:pt x="38" y="7120"/>
                  <a:pt x="35" y="7106"/>
                  <a:pt x="32" y="7103"/>
                </a:cubicBezTo>
                <a:close/>
                <a:moveTo>
                  <a:pt x="29" y="7764"/>
                </a:moveTo>
                <a:cubicBezTo>
                  <a:pt x="19" y="7754"/>
                  <a:pt x="12" y="7789"/>
                  <a:pt x="11" y="7858"/>
                </a:cubicBezTo>
                <a:cubicBezTo>
                  <a:pt x="10" y="7951"/>
                  <a:pt x="21" y="7996"/>
                  <a:pt x="36" y="7958"/>
                </a:cubicBezTo>
                <a:cubicBezTo>
                  <a:pt x="52" y="7920"/>
                  <a:pt x="53" y="7844"/>
                  <a:pt x="39" y="7790"/>
                </a:cubicBezTo>
                <a:cubicBezTo>
                  <a:pt x="35" y="7776"/>
                  <a:pt x="32" y="7767"/>
                  <a:pt x="29" y="7764"/>
                </a:cubicBezTo>
                <a:close/>
                <a:moveTo>
                  <a:pt x="29" y="8101"/>
                </a:moveTo>
                <a:cubicBezTo>
                  <a:pt x="19" y="8096"/>
                  <a:pt x="13" y="8141"/>
                  <a:pt x="13" y="8222"/>
                </a:cubicBezTo>
                <a:cubicBezTo>
                  <a:pt x="13" y="8330"/>
                  <a:pt x="25" y="8374"/>
                  <a:pt x="39" y="8320"/>
                </a:cubicBezTo>
                <a:cubicBezTo>
                  <a:pt x="53" y="8267"/>
                  <a:pt x="53" y="8178"/>
                  <a:pt x="39" y="8124"/>
                </a:cubicBezTo>
                <a:cubicBezTo>
                  <a:pt x="35" y="8111"/>
                  <a:pt x="32" y="8103"/>
                  <a:pt x="29" y="8101"/>
                </a:cubicBezTo>
                <a:close/>
                <a:moveTo>
                  <a:pt x="29" y="8492"/>
                </a:moveTo>
                <a:cubicBezTo>
                  <a:pt x="19" y="8482"/>
                  <a:pt x="12" y="8517"/>
                  <a:pt x="11" y="8586"/>
                </a:cubicBezTo>
                <a:cubicBezTo>
                  <a:pt x="10" y="8679"/>
                  <a:pt x="21" y="8723"/>
                  <a:pt x="36" y="8685"/>
                </a:cubicBezTo>
                <a:cubicBezTo>
                  <a:pt x="52" y="8647"/>
                  <a:pt x="53" y="8571"/>
                  <a:pt x="39" y="8517"/>
                </a:cubicBezTo>
                <a:cubicBezTo>
                  <a:pt x="35" y="8503"/>
                  <a:pt x="32" y="8495"/>
                  <a:pt x="29" y="8492"/>
                </a:cubicBezTo>
                <a:close/>
                <a:moveTo>
                  <a:pt x="29" y="8829"/>
                </a:moveTo>
                <a:cubicBezTo>
                  <a:pt x="19" y="8824"/>
                  <a:pt x="13" y="8869"/>
                  <a:pt x="13" y="8950"/>
                </a:cubicBezTo>
                <a:cubicBezTo>
                  <a:pt x="13" y="9058"/>
                  <a:pt x="25" y="9101"/>
                  <a:pt x="39" y="9048"/>
                </a:cubicBezTo>
                <a:cubicBezTo>
                  <a:pt x="53" y="8994"/>
                  <a:pt x="53" y="8906"/>
                  <a:pt x="39" y="8852"/>
                </a:cubicBezTo>
                <a:cubicBezTo>
                  <a:pt x="35" y="8838"/>
                  <a:pt x="32" y="8831"/>
                  <a:pt x="29" y="8829"/>
                </a:cubicBezTo>
                <a:close/>
                <a:moveTo>
                  <a:pt x="29" y="9220"/>
                </a:moveTo>
                <a:cubicBezTo>
                  <a:pt x="19" y="9210"/>
                  <a:pt x="12" y="9244"/>
                  <a:pt x="11" y="9313"/>
                </a:cubicBezTo>
                <a:cubicBezTo>
                  <a:pt x="10" y="9406"/>
                  <a:pt x="21" y="9451"/>
                  <a:pt x="36" y="9413"/>
                </a:cubicBezTo>
                <a:cubicBezTo>
                  <a:pt x="52" y="9375"/>
                  <a:pt x="53" y="9299"/>
                  <a:pt x="39" y="9245"/>
                </a:cubicBezTo>
                <a:cubicBezTo>
                  <a:pt x="35" y="9231"/>
                  <a:pt x="32" y="9223"/>
                  <a:pt x="29" y="9220"/>
                </a:cubicBezTo>
                <a:close/>
                <a:moveTo>
                  <a:pt x="21600" y="9258"/>
                </a:moveTo>
                <a:lnTo>
                  <a:pt x="21390" y="9266"/>
                </a:lnTo>
                <a:cubicBezTo>
                  <a:pt x="21274" y="9270"/>
                  <a:pt x="20168" y="9276"/>
                  <a:pt x="18929" y="9280"/>
                </a:cubicBezTo>
                <a:lnTo>
                  <a:pt x="16678" y="9286"/>
                </a:lnTo>
                <a:lnTo>
                  <a:pt x="16663" y="10363"/>
                </a:lnTo>
                <a:lnTo>
                  <a:pt x="16647" y="11441"/>
                </a:lnTo>
                <a:lnTo>
                  <a:pt x="14781" y="11456"/>
                </a:lnTo>
                <a:lnTo>
                  <a:pt x="12915" y="11470"/>
                </a:lnTo>
                <a:lnTo>
                  <a:pt x="11376" y="12967"/>
                </a:lnTo>
                <a:cubicBezTo>
                  <a:pt x="10530" y="13790"/>
                  <a:pt x="9805" y="14456"/>
                  <a:pt x="9766" y="14448"/>
                </a:cubicBezTo>
                <a:cubicBezTo>
                  <a:pt x="9726" y="14440"/>
                  <a:pt x="9681" y="14486"/>
                  <a:pt x="9664" y="14550"/>
                </a:cubicBezTo>
                <a:cubicBezTo>
                  <a:pt x="9635" y="14660"/>
                  <a:pt x="9570" y="14635"/>
                  <a:pt x="8692" y="14180"/>
                </a:cubicBezTo>
                <a:cubicBezTo>
                  <a:pt x="8174" y="13912"/>
                  <a:pt x="7645" y="13633"/>
                  <a:pt x="7517" y="13560"/>
                </a:cubicBezTo>
                <a:cubicBezTo>
                  <a:pt x="7314" y="13445"/>
                  <a:pt x="7209" y="13428"/>
                  <a:pt x="6727" y="13428"/>
                </a:cubicBezTo>
                <a:lnTo>
                  <a:pt x="6170" y="13428"/>
                </a:lnTo>
                <a:lnTo>
                  <a:pt x="6138" y="13693"/>
                </a:lnTo>
                <a:cubicBezTo>
                  <a:pt x="6121" y="13840"/>
                  <a:pt x="6050" y="14929"/>
                  <a:pt x="5982" y="16115"/>
                </a:cubicBezTo>
                <a:cubicBezTo>
                  <a:pt x="5865" y="18163"/>
                  <a:pt x="5853" y="18276"/>
                  <a:pt x="5737" y="18398"/>
                </a:cubicBezTo>
                <a:cubicBezTo>
                  <a:pt x="5671" y="18469"/>
                  <a:pt x="4386" y="19192"/>
                  <a:pt x="2883" y="20006"/>
                </a:cubicBezTo>
                <a:cubicBezTo>
                  <a:pt x="773" y="21149"/>
                  <a:pt x="133" y="21472"/>
                  <a:pt x="75" y="21424"/>
                </a:cubicBezTo>
                <a:cubicBezTo>
                  <a:pt x="17" y="21376"/>
                  <a:pt x="0" y="21389"/>
                  <a:pt x="0" y="21481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429"/>
                </a:lnTo>
                <a:lnTo>
                  <a:pt x="21600" y="10797"/>
                </a:lnTo>
                <a:lnTo>
                  <a:pt x="21600" y="9258"/>
                </a:lnTo>
                <a:close/>
                <a:moveTo>
                  <a:pt x="32" y="9622"/>
                </a:moveTo>
                <a:cubicBezTo>
                  <a:pt x="24" y="9612"/>
                  <a:pt x="18" y="9696"/>
                  <a:pt x="18" y="9846"/>
                </a:cubicBezTo>
                <a:cubicBezTo>
                  <a:pt x="18" y="10046"/>
                  <a:pt x="28" y="10128"/>
                  <a:pt x="41" y="10027"/>
                </a:cubicBezTo>
                <a:cubicBezTo>
                  <a:pt x="53" y="9927"/>
                  <a:pt x="53" y="9764"/>
                  <a:pt x="41" y="9664"/>
                </a:cubicBezTo>
                <a:cubicBezTo>
                  <a:pt x="38" y="9639"/>
                  <a:pt x="35" y="9625"/>
                  <a:pt x="32" y="9622"/>
                </a:cubicBezTo>
                <a:close/>
                <a:moveTo>
                  <a:pt x="29" y="10283"/>
                </a:moveTo>
                <a:cubicBezTo>
                  <a:pt x="19" y="10273"/>
                  <a:pt x="12" y="10308"/>
                  <a:pt x="11" y="10377"/>
                </a:cubicBezTo>
                <a:cubicBezTo>
                  <a:pt x="10" y="10470"/>
                  <a:pt x="21" y="10514"/>
                  <a:pt x="36" y="10476"/>
                </a:cubicBezTo>
                <a:cubicBezTo>
                  <a:pt x="52" y="10438"/>
                  <a:pt x="53" y="10362"/>
                  <a:pt x="39" y="10308"/>
                </a:cubicBezTo>
                <a:cubicBezTo>
                  <a:pt x="35" y="10294"/>
                  <a:pt x="32" y="10286"/>
                  <a:pt x="29" y="10283"/>
                </a:cubicBezTo>
                <a:close/>
                <a:moveTo>
                  <a:pt x="29" y="10620"/>
                </a:moveTo>
                <a:cubicBezTo>
                  <a:pt x="19" y="10615"/>
                  <a:pt x="13" y="10660"/>
                  <a:pt x="13" y="10741"/>
                </a:cubicBezTo>
                <a:cubicBezTo>
                  <a:pt x="13" y="10849"/>
                  <a:pt x="25" y="10892"/>
                  <a:pt x="39" y="10839"/>
                </a:cubicBezTo>
                <a:cubicBezTo>
                  <a:pt x="53" y="10785"/>
                  <a:pt x="53" y="10697"/>
                  <a:pt x="39" y="10643"/>
                </a:cubicBezTo>
                <a:cubicBezTo>
                  <a:pt x="35" y="10629"/>
                  <a:pt x="32" y="10622"/>
                  <a:pt x="29" y="10620"/>
                </a:cubicBezTo>
                <a:close/>
                <a:moveTo>
                  <a:pt x="29" y="11011"/>
                </a:moveTo>
                <a:cubicBezTo>
                  <a:pt x="19" y="11001"/>
                  <a:pt x="12" y="11036"/>
                  <a:pt x="11" y="11105"/>
                </a:cubicBezTo>
                <a:cubicBezTo>
                  <a:pt x="10" y="11198"/>
                  <a:pt x="21" y="11242"/>
                  <a:pt x="36" y="11204"/>
                </a:cubicBezTo>
                <a:cubicBezTo>
                  <a:pt x="52" y="11166"/>
                  <a:pt x="53" y="11090"/>
                  <a:pt x="39" y="11036"/>
                </a:cubicBezTo>
                <a:cubicBezTo>
                  <a:pt x="35" y="11022"/>
                  <a:pt x="32" y="11014"/>
                  <a:pt x="29" y="11011"/>
                </a:cubicBezTo>
                <a:close/>
                <a:moveTo>
                  <a:pt x="29" y="11348"/>
                </a:moveTo>
                <a:cubicBezTo>
                  <a:pt x="19" y="11343"/>
                  <a:pt x="13" y="11388"/>
                  <a:pt x="13" y="11469"/>
                </a:cubicBezTo>
                <a:cubicBezTo>
                  <a:pt x="13" y="11576"/>
                  <a:pt x="25" y="11620"/>
                  <a:pt x="39" y="11567"/>
                </a:cubicBezTo>
                <a:cubicBezTo>
                  <a:pt x="53" y="11513"/>
                  <a:pt x="53" y="11425"/>
                  <a:pt x="39" y="11371"/>
                </a:cubicBezTo>
                <a:cubicBezTo>
                  <a:pt x="35" y="11357"/>
                  <a:pt x="32" y="11350"/>
                  <a:pt x="29" y="11348"/>
                </a:cubicBezTo>
                <a:close/>
                <a:moveTo>
                  <a:pt x="29" y="11739"/>
                </a:moveTo>
                <a:cubicBezTo>
                  <a:pt x="19" y="11729"/>
                  <a:pt x="12" y="11763"/>
                  <a:pt x="11" y="11832"/>
                </a:cubicBezTo>
                <a:cubicBezTo>
                  <a:pt x="10" y="11925"/>
                  <a:pt x="21" y="11970"/>
                  <a:pt x="36" y="11932"/>
                </a:cubicBezTo>
                <a:cubicBezTo>
                  <a:pt x="52" y="11894"/>
                  <a:pt x="53" y="11818"/>
                  <a:pt x="39" y="11764"/>
                </a:cubicBezTo>
                <a:cubicBezTo>
                  <a:pt x="35" y="11750"/>
                  <a:pt x="32" y="11742"/>
                  <a:pt x="29" y="11739"/>
                </a:cubicBezTo>
                <a:close/>
                <a:moveTo>
                  <a:pt x="32" y="12140"/>
                </a:moveTo>
                <a:cubicBezTo>
                  <a:pt x="24" y="12131"/>
                  <a:pt x="18" y="12215"/>
                  <a:pt x="18" y="12365"/>
                </a:cubicBezTo>
                <a:cubicBezTo>
                  <a:pt x="18" y="12565"/>
                  <a:pt x="28" y="12646"/>
                  <a:pt x="41" y="12546"/>
                </a:cubicBezTo>
                <a:cubicBezTo>
                  <a:pt x="53" y="12446"/>
                  <a:pt x="53" y="12282"/>
                  <a:pt x="41" y="12182"/>
                </a:cubicBezTo>
                <a:cubicBezTo>
                  <a:pt x="38" y="12157"/>
                  <a:pt x="35" y="12144"/>
                  <a:pt x="32" y="12140"/>
                </a:cubicBezTo>
                <a:close/>
                <a:moveTo>
                  <a:pt x="29" y="12802"/>
                </a:moveTo>
                <a:cubicBezTo>
                  <a:pt x="19" y="12792"/>
                  <a:pt x="12" y="12827"/>
                  <a:pt x="11" y="12896"/>
                </a:cubicBezTo>
                <a:cubicBezTo>
                  <a:pt x="10" y="12989"/>
                  <a:pt x="21" y="13033"/>
                  <a:pt x="36" y="12995"/>
                </a:cubicBezTo>
                <a:cubicBezTo>
                  <a:pt x="52" y="12957"/>
                  <a:pt x="53" y="12881"/>
                  <a:pt x="39" y="12827"/>
                </a:cubicBezTo>
                <a:cubicBezTo>
                  <a:pt x="35" y="12813"/>
                  <a:pt x="32" y="12805"/>
                  <a:pt x="29" y="12802"/>
                </a:cubicBezTo>
                <a:close/>
                <a:moveTo>
                  <a:pt x="29" y="13139"/>
                </a:moveTo>
                <a:cubicBezTo>
                  <a:pt x="19" y="13134"/>
                  <a:pt x="13" y="13179"/>
                  <a:pt x="13" y="13260"/>
                </a:cubicBezTo>
                <a:cubicBezTo>
                  <a:pt x="13" y="13367"/>
                  <a:pt x="25" y="13411"/>
                  <a:pt x="39" y="13358"/>
                </a:cubicBezTo>
                <a:cubicBezTo>
                  <a:pt x="53" y="13304"/>
                  <a:pt x="53" y="13216"/>
                  <a:pt x="39" y="13162"/>
                </a:cubicBezTo>
                <a:cubicBezTo>
                  <a:pt x="35" y="13148"/>
                  <a:pt x="32" y="13141"/>
                  <a:pt x="29" y="13139"/>
                </a:cubicBezTo>
                <a:close/>
                <a:moveTo>
                  <a:pt x="29" y="13530"/>
                </a:moveTo>
                <a:cubicBezTo>
                  <a:pt x="19" y="13520"/>
                  <a:pt x="12" y="13554"/>
                  <a:pt x="11" y="13623"/>
                </a:cubicBezTo>
                <a:cubicBezTo>
                  <a:pt x="10" y="13716"/>
                  <a:pt x="21" y="13761"/>
                  <a:pt x="36" y="13723"/>
                </a:cubicBezTo>
                <a:cubicBezTo>
                  <a:pt x="52" y="13685"/>
                  <a:pt x="53" y="13609"/>
                  <a:pt x="39" y="13555"/>
                </a:cubicBezTo>
                <a:cubicBezTo>
                  <a:pt x="35" y="13541"/>
                  <a:pt x="32" y="13533"/>
                  <a:pt x="29" y="13530"/>
                </a:cubicBezTo>
                <a:close/>
                <a:moveTo>
                  <a:pt x="29" y="13867"/>
                </a:moveTo>
                <a:cubicBezTo>
                  <a:pt x="19" y="13862"/>
                  <a:pt x="13" y="13907"/>
                  <a:pt x="13" y="13988"/>
                </a:cubicBezTo>
                <a:cubicBezTo>
                  <a:pt x="13" y="14095"/>
                  <a:pt x="25" y="14139"/>
                  <a:pt x="39" y="14086"/>
                </a:cubicBezTo>
                <a:cubicBezTo>
                  <a:pt x="53" y="14032"/>
                  <a:pt x="53" y="13944"/>
                  <a:pt x="39" y="13890"/>
                </a:cubicBezTo>
                <a:cubicBezTo>
                  <a:pt x="35" y="13876"/>
                  <a:pt x="32" y="13869"/>
                  <a:pt x="29" y="13867"/>
                </a:cubicBezTo>
                <a:close/>
                <a:moveTo>
                  <a:pt x="29" y="14257"/>
                </a:moveTo>
                <a:cubicBezTo>
                  <a:pt x="19" y="14247"/>
                  <a:pt x="12" y="14282"/>
                  <a:pt x="11" y="14351"/>
                </a:cubicBezTo>
                <a:cubicBezTo>
                  <a:pt x="10" y="14444"/>
                  <a:pt x="21" y="14489"/>
                  <a:pt x="36" y="14451"/>
                </a:cubicBezTo>
                <a:cubicBezTo>
                  <a:pt x="52" y="14413"/>
                  <a:pt x="53" y="14337"/>
                  <a:pt x="39" y="14283"/>
                </a:cubicBezTo>
                <a:cubicBezTo>
                  <a:pt x="35" y="14269"/>
                  <a:pt x="32" y="14260"/>
                  <a:pt x="29" y="14257"/>
                </a:cubicBezTo>
                <a:close/>
                <a:moveTo>
                  <a:pt x="29" y="14593"/>
                </a:moveTo>
                <a:cubicBezTo>
                  <a:pt x="19" y="14583"/>
                  <a:pt x="12" y="14618"/>
                  <a:pt x="11" y="14687"/>
                </a:cubicBezTo>
                <a:cubicBezTo>
                  <a:pt x="10" y="14779"/>
                  <a:pt x="21" y="14824"/>
                  <a:pt x="36" y="14786"/>
                </a:cubicBezTo>
                <a:cubicBezTo>
                  <a:pt x="52" y="14748"/>
                  <a:pt x="53" y="14672"/>
                  <a:pt x="39" y="14618"/>
                </a:cubicBezTo>
                <a:cubicBezTo>
                  <a:pt x="35" y="14604"/>
                  <a:pt x="32" y="14596"/>
                  <a:pt x="29" y="14593"/>
                </a:cubicBezTo>
                <a:close/>
                <a:moveTo>
                  <a:pt x="29" y="14930"/>
                </a:moveTo>
                <a:cubicBezTo>
                  <a:pt x="19" y="14925"/>
                  <a:pt x="13" y="14970"/>
                  <a:pt x="13" y="15051"/>
                </a:cubicBezTo>
                <a:cubicBezTo>
                  <a:pt x="13" y="15158"/>
                  <a:pt x="25" y="15203"/>
                  <a:pt x="39" y="15149"/>
                </a:cubicBezTo>
                <a:cubicBezTo>
                  <a:pt x="53" y="15096"/>
                  <a:pt x="53" y="15007"/>
                  <a:pt x="39" y="14953"/>
                </a:cubicBezTo>
                <a:cubicBezTo>
                  <a:pt x="35" y="14939"/>
                  <a:pt x="32" y="14932"/>
                  <a:pt x="29" y="14930"/>
                </a:cubicBezTo>
                <a:close/>
                <a:moveTo>
                  <a:pt x="29" y="15321"/>
                </a:moveTo>
                <a:cubicBezTo>
                  <a:pt x="19" y="15311"/>
                  <a:pt x="12" y="15346"/>
                  <a:pt x="11" y="15415"/>
                </a:cubicBezTo>
                <a:cubicBezTo>
                  <a:pt x="10" y="15507"/>
                  <a:pt x="21" y="15552"/>
                  <a:pt x="36" y="15514"/>
                </a:cubicBezTo>
                <a:cubicBezTo>
                  <a:pt x="52" y="15476"/>
                  <a:pt x="53" y="15400"/>
                  <a:pt x="39" y="15346"/>
                </a:cubicBezTo>
                <a:cubicBezTo>
                  <a:pt x="35" y="15332"/>
                  <a:pt x="32" y="15324"/>
                  <a:pt x="29" y="15321"/>
                </a:cubicBezTo>
                <a:close/>
                <a:moveTo>
                  <a:pt x="29" y="15658"/>
                </a:moveTo>
                <a:cubicBezTo>
                  <a:pt x="19" y="15653"/>
                  <a:pt x="13" y="15698"/>
                  <a:pt x="13" y="15779"/>
                </a:cubicBezTo>
                <a:cubicBezTo>
                  <a:pt x="13" y="15886"/>
                  <a:pt x="25" y="15930"/>
                  <a:pt x="39" y="15876"/>
                </a:cubicBezTo>
                <a:cubicBezTo>
                  <a:pt x="53" y="15823"/>
                  <a:pt x="53" y="15735"/>
                  <a:pt x="39" y="15681"/>
                </a:cubicBezTo>
                <a:cubicBezTo>
                  <a:pt x="35" y="15667"/>
                  <a:pt x="32" y="15660"/>
                  <a:pt x="29" y="15658"/>
                </a:cubicBezTo>
                <a:close/>
                <a:moveTo>
                  <a:pt x="29" y="16049"/>
                </a:moveTo>
                <a:cubicBezTo>
                  <a:pt x="19" y="16039"/>
                  <a:pt x="12" y="16073"/>
                  <a:pt x="11" y="16142"/>
                </a:cubicBezTo>
                <a:cubicBezTo>
                  <a:pt x="10" y="16235"/>
                  <a:pt x="21" y="16280"/>
                  <a:pt x="36" y="16242"/>
                </a:cubicBezTo>
                <a:cubicBezTo>
                  <a:pt x="52" y="16204"/>
                  <a:pt x="53" y="16128"/>
                  <a:pt x="39" y="16074"/>
                </a:cubicBezTo>
                <a:cubicBezTo>
                  <a:pt x="35" y="16060"/>
                  <a:pt x="32" y="16052"/>
                  <a:pt x="29" y="16049"/>
                </a:cubicBezTo>
                <a:close/>
                <a:moveTo>
                  <a:pt x="32" y="16450"/>
                </a:moveTo>
                <a:cubicBezTo>
                  <a:pt x="24" y="16441"/>
                  <a:pt x="18" y="16525"/>
                  <a:pt x="18" y="16675"/>
                </a:cubicBezTo>
                <a:cubicBezTo>
                  <a:pt x="18" y="16875"/>
                  <a:pt x="28" y="16956"/>
                  <a:pt x="41" y="16856"/>
                </a:cubicBezTo>
                <a:cubicBezTo>
                  <a:pt x="53" y="16756"/>
                  <a:pt x="53" y="16592"/>
                  <a:pt x="41" y="16492"/>
                </a:cubicBezTo>
                <a:cubicBezTo>
                  <a:pt x="38" y="16467"/>
                  <a:pt x="35" y="16454"/>
                  <a:pt x="32" y="16450"/>
                </a:cubicBezTo>
                <a:close/>
                <a:moveTo>
                  <a:pt x="29" y="17112"/>
                </a:moveTo>
                <a:cubicBezTo>
                  <a:pt x="19" y="17102"/>
                  <a:pt x="12" y="17137"/>
                  <a:pt x="11" y="17206"/>
                </a:cubicBezTo>
                <a:cubicBezTo>
                  <a:pt x="10" y="17298"/>
                  <a:pt x="21" y="17343"/>
                  <a:pt x="36" y="17305"/>
                </a:cubicBezTo>
                <a:cubicBezTo>
                  <a:pt x="52" y="17267"/>
                  <a:pt x="53" y="17191"/>
                  <a:pt x="39" y="17137"/>
                </a:cubicBezTo>
                <a:cubicBezTo>
                  <a:pt x="35" y="17123"/>
                  <a:pt x="32" y="17115"/>
                  <a:pt x="29" y="17112"/>
                </a:cubicBezTo>
                <a:close/>
                <a:moveTo>
                  <a:pt x="29" y="17449"/>
                </a:moveTo>
                <a:cubicBezTo>
                  <a:pt x="19" y="17444"/>
                  <a:pt x="13" y="17489"/>
                  <a:pt x="13" y="17570"/>
                </a:cubicBezTo>
                <a:cubicBezTo>
                  <a:pt x="13" y="17677"/>
                  <a:pt x="25" y="17721"/>
                  <a:pt x="39" y="17667"/>
                </a:cubicBezTo>
                <a:cubicBezTo>
                  <a:pt x="53" y="17614"/>
                  <a:pt x="53" y="17526"/>
                  <a:pt x="39" y="17472"/>
                </a:cubicBezTo>
                <a:cubicBezTo>
                  <a:pt x="35" y="17458"/>
                  <a:pt x="32" y="17451"/>
                  <a:pt x="29" y="17449"/>
                </a:cubicBezTo>
                <a:close/>
                <a:moveTo>
                  <a:pt x="29" y="17840"/>
                </a:moveTo>
                <a:cubicBezTo>
                  <a:pt x="19" y="17830"/>
                  <a:pt x="12" y="17865"/>
                  <a:pt x="11" y="17934"/>
                </a:cubicBezTo>
                <a:cubicBezTo>
                  <a:pt x="10" y="18026"/>
                  <a:pt x="21" y="18071"/>
                  <a:pt x="36" y="18033"/>
                </a:cubicBezTo>
                <a:cubicBezTo>
                  <a:pt x="52" y="17995"/>
                  <a:pt x="53" y="17919"/>
                  <a:pt x="39" y="17865"/>
                </a:cubicBezTo>
                <a:cubicBezTo>
                  <a:pt x="35" y="17851"/>
                  <a:pt x="32" y="17843"/>
                  <a:pt x="29" y="17840"/>
                </a:cubicBezTo>
                <a:close/>
                <a:moveTo>
                  <a:pt x="29" y="18177"/>
                </a:moveTo>
                <a:cubicBezTo>
                  <a:pt x="19" y="18172"/>
                  <a:pt x="13" y="18217"/>
                  <a:pt x="13" y="18298"/>
                </a:cubicBezTo>
                <a:cubicBezTo>
                  <a:pt x="13" y="18405"/>
                  <a:pt x="25" y="18449"/>
                  <a:pt x="39" y="18395"/>
                </a:cubicBezTo>
                <a:cubicBezTo>
                  <a:pt x="53" y="18342"/>
                  <a:pt x="53" y="18254"/>
                  <a:pt x="39" y="18200"/>
                </a:cubicBezTo>
                <a:cubicBezTo>
                  <a:pt x="35" y="18186"/>
                  <a:pt x="32" y="18179"/>
                  <a:pt x="29" y="18177"/>
                </a:cubicBezTo>
                <a:close/>
                <a:moveTo>
                  <a:pt x="29" y="18567"/>
                </a:moveTo>
                <a:cubicBezTo>
                  <a:pt x="19" y="18557"/>
                  <a:pt x="12" y="18592"/>
                  <a:pt x="11" y="18661"/>
                </a:cubicBezTo>
                <a:cubicBezTo>
                  <a:pt x="10" y="18754"/>
                  <a:pt x="21" y="18799"/>
                  <a:pt x="36" y="18761"/>
                </a:cubicBezTo>
                <a:cubicBezTo>
                  <a:pt x="52" y="18723"/>
                  <a:pt x="53" y="18647"/>
                  <a:pt x="39" y="18593"/>
                </a:cubicBezTo>
                <a:cubicBezTo>
                  <a:pt x="35" y="18579"/>
                  <a:pt x="32" y="18570"/>
                  <a:pt x="29" y="18567"/>
                </a:cubicBezTo>
                <a:close/>
                <a:moveTo>
                  <a:pt x="32" y="18969"/>
                </a:moveTo>
                <a:cubicBezTo>
                  <a:pt x="24" y="18960"/>
                  <a:pt x="18" y="19043"/>
                  <a:pt x="18" y="19193"/>
                </a:cubicBezTo>
                <a:cubicBezTo>
                  <a:pt x="18" y="19393"/>
                  <a:pt x="28" y="19475"/>
                  <a:pt x="41" y="19375"/>
                </a:cubicBezTo>
                <a:cubicBezTo>
                  <a:pt x="53" y="19275"/>
                  <a:pt x="53" y="19111"/>
                  <a:pt x="41" y="19011"/>
                </a:cubicBezTo>
                <a:cubicBezTo>
                  <a:pt x="38" y="18986"/>
                  <a:pt x="35" y="18973"/>
                  <a:pt x="32" y="18969"/>
                </a:cubicBezTo>
                <a:close/>
                <a:moveTo>
                  <a:pt x="29" y="19631"/>
                </a:moveTo>
                <a:cubicBezTo>
                  <a:pt x="19" y="19621"/>
                  <a:pt x="12" y="19656"/>
                  <a:pt x="11" y="19725"/>
                </a:cubicBezTo>
                <a:cubicBezTo>
                  <a:pt x="10" y="19817"/>
                  <a:pt x="21" y="19862"/>
                  <a:pt x="36" y="19824"/>
                </a:cubicBezTo>
                <a:cubicBezTo>
                  <a:pt x="52" y="19786"/>
                  <a:pt x="53" y="19710"/>
                  <a:pt x="39" y="19656"/>
                </a:cubicBezTo>
                <a:cubicBezTo>
                  <a:pt x="35" y="19642"/>
                  <a:pt x="32" y="19634"/>
                  <a:pt x="29" y="19631"/>
                </a:cubicBezTo>
                <a:close/>
                <a:moveTo>
                  <a:pt x="29" y="19968"/>
                </a:moveTo>
                <a:cubicBezTo>
                  <a:pt x="19" y="19963"/>
                  <a:pt x="13" y="20008"/>
                  <a:pt x="13" y="20089"/>
                </a:cubicBezTo>
                <a:cubicBezTo>
                  <a:pt x="13" y="20196"/>
                  <a:pt x="25" y="20240"/>
                  <a:pt x="39" y="20186"/>
                </a:cubicBezTo>
                <a:cubicBezTo>
                  <a:pt x="53" y="20133"/>
                  <a:pt x="53" y="20045"/>
                  <a:pt x="39" y="19991"/>
                </a:cubicBezTo>
                <a:cubicBezTo>
                  <a:pt x="35" y="19977"/>
                  <a:pt x="32" y="19970"/>
                  <a:pt x="29" y="19968"/>
                </a:cubicBezTo>
                <a:close/>
                <a:moveTo>
                  <a:pt x="29" y="20359"/>
                </a:moveTo>
                <a:cubicBezTo>
                  <a:pt x="19" y="20349"/>
                  <a:pt x="12" y="20383"/>
                  <a:pt x="11" y="20452"/>
                </a:cubicBezTo>
                <a:cubicBezTo>
                  <a:pt x="10" y="20545"/>
                  <a:pt x="21" y="20590"/>
                  <a:pt x="36" y="20552"/>
                </a:cubicBezTo>
                <a:cubicBezTo>
                  <a:pt x="52" y="20514"/>
                  <a:pt x="53" y="20438"/>
                  <a:pt x="39" y="20384"/>
                </a:cubicBezTo>
                <a:cubicBezTo>
                  <a:pt x="35" y="20370"/>
                  <a:pt x="32" y="20362"/>
                  <a:pt x="29" y="20359"/>
                </a:cubicBezTo>
                <a:close/>
                <a:moveTo>
                  <a:pt x="29" y="20695"/>
                </a:moveTo>
                <a:cubicBezTo>
                  <a:pt x="19" y="20690"/>
                  <a:pt x="13" y="20736"/>
                  <a:pt x="13" y="20817"/>
                </a:cubicBezTo>
                <a:cubicBezTo>
                  <a:pt x="13" y="20924"/>
                  <a:pt x="25" y="20968"/>
                  <a:pt x="39" y="20914"/>
                </a:cubicBezTo>
                <a:cubicBezTo>
                  <a:pt x="53" y="20861"/>
                  <a:pt x="53" y="20773"/>
                  <a:pt x="39" y="20719"/>
                </a:cubicBezTo>
                <a:cubicBezTo>
                  <a:pt x="35" y="20705"/>
                  <a:pt x="32" y="20697"/>
                  <a:pt x="29" y="20695"/>
                </a:cubicBezTo>
                <a:close/>
                <a:moveTo>
                  <a:pt x="29" y="21086"/>
                </a:moveTo>
                <a:cubicBezTo>
                  <a:pt x="19" y="21076"/>
                  <a:pt x="12" y="21111"/>
                  <a:pt x="11" y="21180"/>
                </a:cubicBezTo>
                <a:cubicBezTo>
                  <a:pt x="10" y="21273"/>
                  <a:pt x="21" y="21317"/>
                  <a:pt x="36" y="21279"/>
                </a:cubicBezTo>
                <a:cubicBezTo>
                  <a:pt x="52" y="21241"/>
                  <a:pt x="53" y="21165"/>
                  <a:pt x="39" y="21111"/>
                </a:cubicBezTo>
                <a:cubicBezTo>
                  <a:pt x="35" y="21097"/>
                  <a:pt x="32" y="21089"/>
                  <a:pt x="29" y="2108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6" name="'L, C, G' Heart Stained Glass _ no background.jpeg" descr="'L, C, G' Heart Stained Glass _ no backgroun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81301" y="575109"/>
            <a:ext cx="2360797" cy="236079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Introvert or extravert?"/>
          <p:cNvSpPr txBox="1"/>
          <p:nvPr>
            <p:ph type="title" idx="4294967295"/>
          </p:nvPr>
        </p:nvSpPr>
        <p:spPr>
          <a:xfrm>
            <a:off x="3761021" y="1037865"/>
            <a:ext cx="16861958" cy="1435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781C5"/>
                </a:solidFill>
              </a:defRPr>
            </a:lvl1pPr>
          </a:lstStyle>
          <a:p>
            <a:pPr/>
            <a:r>
              <a:t>Introvert or extravert?</a:t>
            </a:r>
          </a:p>
        </p:txBody>
      </p:sp>
      <p:pic>
        <p:nvPicPr>
          <p:cNvPr id="178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16852" t="29130" r="17628" b="29130"/>
          <a:stretch>
            <a:fillRect/>
          </a:stretch>
        </p:blipFill>
        <p:spPr>
          <a:xfrm>
            <a:off x="6723657" y="4422804"/>
            <a:ext cx="10936723" cy="5225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Logical / mathematical"/>
          <p:cNvSpPr txBox="1"/>
          <p:nvPr/>
        </p:nvSpPr>
        <p:spPr>
          <a:xfrm>
            <a:off x="15148055" y="9698387"/>
            <a:ext cx="711878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Logical / mathematical</a:t>
            </a:r>
          </a:p>
        </p:txBody>
      </p:sp>
      <p:pic>
        <p:nvPicPr>
          <p:cNvPr id="458" name="chris-liverani-ViEBSoZH6M4-unsplash.jpg" descr="chris-liverani-ViEBSoZH6M4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4711" y="-1"/>
            <a:ext cx="10287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Interpersonal"/>
          <p:cNvSpPr txBox="1"/>
          <p:nvPr/>
        </p:nvSpPr>
        <p:spPr>
          <a:xfrm>
            <a:off x="15918076" y="9647053"/>
            <a:ext cx="711879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Interpersonal</a:t>
            </a:r>
          </a:p>
        </p:txBody>
      </p:sp>
      <p:pic>
        <p:nvPicPr>
          <p:cNvPr id="461" name="bewakoof-com-official-mG-HdjYiPtE-unsplash.jpg" descr="bewakoof-com-official-mG-HdjYiPtE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5868" y="2598612"/>
            <a:ext cx="12778162" cy="8518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Intrapersonal"/>
          <p:cNvSpPr txBox="1"/>
          <p:nvPr/>
        </p:nvSpPr>
        <p:spPr>
          <a:xfrm>
            <a:off x="15918076" y="9647053"/>
            <a:ext cx="711879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Intrapersonal</a:t>
            </a:r>
          </a:p>
        </p:txBody>
      </p:sp>
      <p:pic>
        <p:nvPicPr>
          <p:cNvPr id="464" name="amber-kipp-irs2zDrVFiw-unsplash.jpg" descr="amber-kipp-irs2zDrVFiw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7766" y="-1"/>
            <a:ext cx="7714648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Naturalistic"/>
          <p:cNvSpPr txBox="1"/>
          <p:nvPr/>
        </p:nvSpPr>
        <p:spPr>
          <a:xfrm>
            <a:off x="15481730" y="9595718"/>
            <a:ext cx="711879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Naturalistic</a:t>
            </a:r>
          </a:p>
        </p:txBody>
      </p:sp>
      <p:pic>
        <p:nvPicPr>
          <p:cNvPr id="467" name="casey-horner-4rDCa5hBlCs-unsplash.jpg" descr="casey-horner-4rDCa5hBlCs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7589" y="-1"/>
            <a:ext cx="9156719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Existential"/>
          <p:cNvSpPr txBox="1"/>
          <p:nvPr/>
        </p:nvSpPr>
        <p:spPr>
          <a:xfrm>
            <a:off x="15250724" y="9647053"/>
            <a:ext cx="711879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Existential</a:t>
            </a:r>
          </a:p>
        </p:txBody>
      </p:sp>
      <p:pic>
        <p:nvPicPr>
          <p:cNvPr id="4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8427" y="1153162"/>
            <a:ext cx="10491657" cy="11409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piritual Gifts"/>
          <p:cNvSpPr txBox="1"/>
          <p:nvPr>
            <p:ph type="title" idx="4294967295"/>
          </p:nvPr>
        </p:nvSpPr>
        <p:spPr>
          <a:xfrm>
            <a:off x="3514926" y="425930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Spiritual Gifts</a:t>
            </a:r>
          </a:p>
        </p:txBody>
      </p:sp>
      <p:pic>
        <p:nvPicPr>
          <p:cNvPr id="473" name="png-transparent-epistle-to-the-romans-first-epistle-to-the-corinthians-spiritual-gift-christian-church-pastor-church-gift-s-text-logo-pastor.png" descr="png-transparent-epistle-to-the-romans-first-epistle-to-the-corinthians-spiritual-gift-christian-church-pastor-church-gift-s-text-logo-pastor.png"/>
          <p:cNvPicPr>
            <a:picLocks noChangeAspect="1"/>
          </p:cNvPicPr>
          <p:nvPr/>
        </p:nvPicPr>
        <p:blipFill>
          <a:blip r:embed="rId2">
            <a:extLst/>
          </a:blip>
          <a:srcRect l="7169" t="1384" r="7169" b="0"/>
          <a:stretch>
            <a:fillRect/>
          </a:stretch>
        </p:blipFill>
        <p:spPr>
          <a:xfrm>
            <a:off x="4180284" y="2767471"/>
            <a:ext cx="16023457" cy="86618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utting it all together"/>
          <p:cNvSpPr txBox="1"/>
          <p:nvPr>
            <p:ph type="title" idx="4294967295"/>
          </p:nvPr>
        </p:nvSpPr>
        <p:spPr>
          <a:xfrm>
            <a:off x="3381525" y="913610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Putting it all together</a:t>
            </a:r>
          </a:p>
        </p:txBody>
      </p:sp>
      <p:pic>
        <p:nvPicPr>
          <p:cNvPr id="476" name="andreasimage_09-small.jpg" descr="andreasimage_09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8996" y="2865565"/>
            <a:ext cx="16506008" cy="9276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What gets in our way?"/>
          <p:cNvSpPr txBox="1"/>
          <p:nvPr>
            <p:ph type="title" idx="4294967295"/>
          </p:nvPr>
        </p:nvSpPr>
        <p:spPr>
          <a:xfrm>
            <a:off x="3381525" y="656936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What gets in our way?</a:t>
            </a:r>
          </a:p>
        </p:txBody>
      </p:sp>
      <p:pic>
        <p:nvPicPr>
          <p:cNvPr id="479" name="andreasimage_15-small.jpg" descr="andreasimage_15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4087" y="2177276"/>
            <a:ext cx="16315826" cy="10863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church uncorked loved called gifted.jpg" descr="church uncorked loved called gifted.jpg"/>
          <p:cNvPicPr>
            <a:picLocks noChangeAspect="1"/>
          </p:cNvPicPr>
          <p:nvPr/>
        </p:nvPicPr>
        <p:blipFill>
          <a:blip r:embed="rId2">
            <a:extLst/>
          </a:blip>
          <a:srcRect l="48552" t="11588" r="7445" b="4054"/>
          <a:stretch>
            <a:fillRect/>
          </a:stretch>
        </p:blipFill>
        <p:spPr>
          <a:xfrm>
            <a:off x="26657584" y="1430962"/>
            <a:ext cx="7795910" cy="11209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2318" y="0"/>
                </a:moveTo>
                <a:lnTo>
                  <a:pt x="2275" y="227"/>
                </a:lnTo>
                <a:lnTo>
                  <a:pt x="2275" y="230"/>
                </a:lnTo>
                <a:lnTo>
                  <a:pt x="2274" y="234"/>
                </a:lnTo>
                <a:cubicBezTo>
                  <a:pt x="2263" y="294"/>
                  <a:pt x="2246" y="357"/>
                  <a:pt x="2227" y="413"/>
                </a:cubicBezTo>
                <a:cubicBezTo>
                  <a:pt x="2225" y="417"/>
                  <a:pt x="2224" y="422"/>
                  <a:pt x="2222" y="426"/>
                </a:cubicBezTo>
                <a:cubicBezTo>
                  <a:pt x="2203" y="483"/>
                  <a:pt x="2182" y="530"/>
                  <a:pt x="2164" y="553"/>
                </a:cubicBezTo>
                <a:cubicBezTo>
                  <a:pt x="2154" y="566"/>
                  <a:pt x="2146" y="584"/>
                  <a:pt x="2140" y="604"/>
                </a:cubicBezTo>
                <a:cubicBezTo>
                  <a:pt x="2200" y="724"/>
                  <a:pt x="2229" y="887"/>
                  <a:pt x="2195" y="1036"/>
                </a:cubicBezTo>
                <a:cubicBezTo>
                  <a:pt x="2167" y="1159"/>
                  <a:pt x="2139" y="1326"/>
                  <a:pt x="2133" y="1409"/>
                </a:cubicBezTo>
                <a:cubicBezTo>
                  <a:pt x="2128" y="1491"/>
                  <a:pt x="2105" y="1580"/>
                  <a:pt x="2083" y="1607"/>
                </a:cubicBezTo>
                <a:cubicBezTo>
                  <a:pt x="2061" y="1633"/>
                  <a:pt x="2039" y="1851"/>
                  <a:pt x="2033" y="2092"/>
                </a:cubicBezTo>
                <a:cubicBezTo>
                  <a:pt x="2028" y="2333"/>
                  <a:pt x="2010" y="2546"/>
                  <a:pt x="1994" y="2564"/>
                </a:cubicBezTo>
                <a:cubicBezTo>
                  <a:pt x="1977" y="2583"/>
                  <a:pt x="1946" y="2849"/>
                  <a:pt x="1925" y="3155"/>
                </a:cubicBezTo>
                <a:cubicBezTo>
                  <a:pt x="1903" y="3462"/>
                  <a:pt x="1869" y="3731"/>
                  <a:pt x="1850" y="3753"/>
                </a:cubicBezTo>
                <a:cubicBezTo>
                  <a:pt x="1830" y="3775"/>
                  <a:pt x="1797" y="4125"/>
                  <a:pt x="1776" y="4532"/>
                </a:cubicBezTo>
                <a:cubicBezTo>
                  <a:pt x="1755" y="4939"/>
                  <a:pt x="1711" y="5336"/>
                  <a:pt x="1679" y="5415"/>
                </a:cubicBezTo>
                <a:cubicBezTo>
                  <a:pt x="1647" y="5495"/>
                  <a:pt x="1630" y="5638"/>
                  <a:pt x="1640" y="5733"/>
                </a:cubicBezTo>
                <a:cubicBezTo>
                  <a:pt x="1648" y="5807"/>
                  <a:pt x="1635" y="5885"/>
                  <a:pt x="1611" y="5932"/>
                </a:cubicBezTo>
                <a:cubicBezTo>
                  <a:pt x="1574" y="6346"/>
                  <a:pt x="1479" y="7165"/>
                  <a:pt x="1353" y="8216"/>
                </a:cubicBezTo>
                <a:cubicBezTo>
                  <a:pt x="1335" y="8558"/>
                  <a:pt x="1285" y="9054"/>
                  <a:pt x="1207" y="9613"/>
                </a:cubicBezTo>
                <a:cubicBezTo>
                  <a:pt x="1154" y="9990"/>
                  <a:pt x="633" y="14476"/>
                  <a:pt x="215" y="18165"/>
                </a:cubicBezTo>
                <a:cubicBezTo>
                  <a:pt x="153" y="18708"/>
                  <a:pt x="76" y="19321"/>
                  <a:pt x="43" y="19524"/>
                </a:cubicBezTo>
                <a:cubicBezTo>
                  <a:pt x="15" y="19701"/>
                  <a:pt x="-2" y="19848"/>
                  <a:pt x="0" y="19892"/>
                </a:cubicBezTo>
                <a:cubicBezTo>
                  <a:pt x="27" y="19913"/>
                  <a:pt x="82" y="19922"/>
                  <a:pt x="170" y="19934"/>
                </a:cubicBezTo>
                <a:cubicBezTo>
                  <a:pt x="631" y="19986"/>
                  <a:pt x="2135" y="20115"/>
                  <a:pt x="4180" y="20282"/>
                </a:cubicBezTo>
                <a:cubicBezTo>
                  <a:pt x="5471" y="20385"/>
                  <a:pt x="6948" y="20500"/>
                  <a:pt x="8737" y="20635"/>
                </a:cubicBezTo>
                <a:cubicBezTo>
                  <a:pt x="8810" y="20640"/>
                  <a:pt x="8902" y="20647"/>
                  <a:pt x="8977" y="20652"/>
                </a:cubicBezTo>
                <a:cubicBezTo>
                  <a:pt x="9124" y="20663"/>
                  <a:pt x="9354" y="20679"/>
                  <a:pt x="9412" y="20684"/>
                </a:cubicBezTo>
                <a:cubicBezTo>
                  <a:pt x="9682" y="20706"/>
                  <a:pt x="11522" y="20847"/>
                  <a:pt x="12040" y="20885"/>
                </a:cubicBezTo>
                <a:cubicBezTo>
                  <a:pt x="12216" y="20898"/>
                  <a:pt x="12583" y="20929"/>
                  <a:pt x="12857" y="20955"/>
                </a:cubicBezTo>
                <a:cubicBezTo>
                  <a:pt x="12857" y="20955"/>
                  <a:pt x="12857" y="20955"/>
                  <a:pt x="12858" y="20955"/>
                </a:cubicBezTo>
                <a:cubicBezTo>
                  <a:pt x="14685" y="21101"/>
                  <a:pt x="16416" y="21243"/>
                  <a:pt x="17368" y="21328"/>
                </a:cubicBezTo>
                <a:cubicBezTo>
                  <a:pt x="19049" y="21478"/>
                  <a:pt x="20540" y="21600"/>
                  <a:pt x="20687" y="21600"/>
                </a:cubicBezTo>
                <a:cubicBezTo>
                  <a:pt x="20785" y="21600"/>
                  <a:pt x="20822" y="21584"/>
                  <a:pt x="20845" y="21394"/>
                </a:cubicBezTo>
                <a:lnTo>
                  <a:pt x="20862" y="21076"/>
                </a:lnTo>
                <a:cubicBezTo>
                  <a:pt x="20864" y="21052"/>
                  <a:pt x="20865" y="21035"/>
                  <a:pt x="20867" y="21013"/>
                </a:cubicBezTo>
                <a:cubicBezTo>
                  <a:pt x="20872" y="20839"/>
                  <a:pt x="20879" y="20648"/>
                  <a:pt x="20884" y="20538"/>
                </a:cubicBezTo>
                <a:cubicBezTo>
                  <a:pt x="20891" y="20399"/>
                  <a:pt x="20914" y="19692"/>
                  <a:pt x="20936" y="19004"/>
                </a:cubicBezTo>
                <a:cubicBezTo>
                  <a:pt x="20953" y="18432"/>
                  <a:pt x="20976" y="17700"/>
                  <a:pt x="21003" y="16862"/>
                </a:cubicBezTo>
                <a:cubicBezTo>
                  <a:pt x="21003" y="16857"/>
                  <a:pt x="21003" y="16851"/>
                  <a:pt x="21003" y="16847"/>
                </a:cubicBezTo>
                <a:cubicBezTo>
                  <a:pt x="21009" y="16654"/>
                  <a:pt x="21014" y="16510"/>
                  <a:pt x="21021" y="16311"/>
                </a:cubicBezTo>
                <a:cubicBezTo>
                  <a:pt x="21080" y="14530"/>
                  <a:pt x="21163" y="11705"/>
                  <a:pt x="21205" y="10033"/>
                </a:cubicBezTo>
                <a:cubicBezTo>
                  <a:pt x="21302" y="6170"/>
                  <a:pt x="21282" y="6441"/>
                  <a:pt x="21441" y="6448"/>
                </a:cubicBezTo>
                <a:cubicBezTo>
                  <a:pt x="21495" y="6420"/>
                  <a:pt x="21534" y="6387"/>
                  <a:pt x="21560" y="6350"/>
                </a:cubicBezTo>
                <a:cubicBezTo>
                  <a:pt x="21547" y="6346"/>
                  <a:pt x="21535" y="6339"/>
                  <a:pt x="21526" y="6330"/>
                </a:cubicBezTo>
                <a:cubicBezTo>
                  <a:pt x="21503" y="6304"/>
                  <a:pt x="21516" y="6270"/>
                  <a:pt x="21553" y="6254"/>
                </a:cubicBezTo>
                <a:cubicBezTo>
                  <a:pt x="21567" y="6248"/>
                  <a:pt x="21582" y="6247"/>
                  <a:pt x="21598" y="6247"/>
                </a:cubicBezTo>
                <a:cubicBezTo>
                  <a:pt x="21598" y="6241"/>
                  <a:pt x="21597" y="6236"/>
                  <a:pt x="21597" y="6230"/>
                </a:cubicBezTo>
                <a:cubicBezTo>
                  <a:pt x="21586" y="6217"/>
                  <a:pt x="21584" y="6201"/>
                  <a:pt x="21589" y="6188"/>
                </a:cubicBezTo>
                <a:cubicBezTo>
                  <a:pt x="21574" y="6140"/>
                  <a:pt x="21541" y="6093"/>
                  <a:pt x="21485" y="6052"/>
                </a:cubicBezTo>
                <a:cubicBezTo>
                  <a:pt x="21422" y="6005"/>
                  <a:pt x="21386" y="5970"/>
                  <a:pt x="21367" y="5915"/>
                </a:cubicBezTo>
                <a:lnTo>
                  <a:pt x="21333" y="5891"/>
                </a:lnTo>
                <a:lnTo>
                  <a:pt x="21384" y="4006"/>
                </a:lnTo>
                <a:cubicBezTo>
                  <a:pt x="21385" y="3984"/>
                  <a:pt x="21386" y="3966"/>
                  <a:pt x="21387" y="3944"/>
                </a:cubicBezTo>
                <a:cubicBezTo>
                  <a:pt x="21402" y="3362"/>
                  <a:pt x="21426" y="2746"/>
                  <a:pt x="21452" y="2365"/>
                </a:cubicBezTo>
                <a:cubicBezTo>
                  <a:pt x="21444" y="2213"/>
                  <a:pt x="21444" y="1993"/>
                  <a:pt x="21455" y="1702"/>
                </a:cubicBezTo>
                <a:lnTo>
                  <a:pt x="21483" y="960"/>
                </a:lnTo>
                <a:lnTo>
                  <a:pt x="21487" y="839"/>
                </a:lnTo>
                <a:lnTo>
                  <a:pt x="21482" y="839"/>
                </a:lnTo>
                <a:lnTo>
                  <a:pt x="21150" y="834"/>
                </a:lnTo>
                <a:cubicBezTo>
                  <a:pt x="20965" y="831"/>
                  <a:pt x="20717" y="821"/>
                  <a:pt x="20599" y="812"/>
                </a:cubicBezTo>
                <a:cubicBezTo>
                  <a:pt x="20545" y="808"/>
                  <a:pt x="20344" y="799"/>
                  <a:pt x="20205" y="792"/>
                </a:cubicBezTo>
                <a:cubicBezTo>
                  <a:pt x="20166" y="839"/>
                  <a:pt x="20089" y="841"/>
                  <a:pt x="20018" y="781"/>
                </a:cubicBezTo>
                <a:cubicBezTo>
                  <a:pt x="19956" y="778"/>
                  <a:pt x="19929" y="776"/>
                  <a:pt x="19865" y="772"/>
                </a:cubicBezTo>
                <a:cubicBezTo>
                  <a:pt x="19683" y="783"/>
                  <a:pt x="19330" y="774"/>
                  <a:pt x="18708" y="743"/>
                </a:cubicBezTo>
                <a:cubicBezTo>
                  <a:pt x="18041" y="709"/>
                  <a:pt x="17378" y="672"/>
                  <a:pt x="17236" y="659"/>
                </a:cubicBezTo>
                <a:cubicBezTo>
                  <a:pt x="17094" y="647"/>
                  <a:pt x="16705" y="627"/>
                  <a:pt x="16373" y="616"/>
                </a:cubicBezTo>
                <a:cubicBezTo>
                  <a:pt x="16041" y="606"/>
                  <a:pt x="15434" y="573"/>
                  <a:pt x="15024" y="544"/>
                </a:cubicBezTo>
                <a:cubicBezTo>
                  <a:pt x="14614" y="515"/>
                  <a:pt x="13990" y="479"/>
                  <a:pt x="13639" y="465"/>
                </a:cubicBezTo>
                <a:cubicBezTo>
                  <a:pt x="13287" y="451"/>
                  <a:pt x="12856" y="417"/>
                  <a:pt x="12680" y="391"/>
                </a:cubicBezTo>
                <a:cubicBezTo>
                  <a:pt x="12504" y="364"/>
                  <a:pt x="12116" y="334"/>
                  <a:pt x="11818" y="325"/>
                </a:cubicBezTo>
                <a:cubicBezTo>
                  <a:pt x="11520" y="316"/>
                  <a:pt x="11235" y="291"/>
                  <a:pt x="11186" y="270"/>
                </a:cubicBezTo>
                <a:cubicBezTo>
                  <a:pt x="11136" y="249"/>
                  <a:pt x="10652" y="235"/>
                  <a:pt x="10110" y="241"/>
                </a:cubicBezTo>
                <a:cubicBezTo>
                  <a:pt x="9569" y="246"/>
                  <a:pt x="9087" y="234"/>
                  <a:pt x="9039" y="213"/>
                </a:cubicBezTo>
                <a:cubicBezTo>
                  <a:pt x="8934" y="168"/>
                  <a:pt x="8930" y="168"/>
                  <a:pt x="7601" y="122"/>
                </a:cubicBezTo>
                <a:cubicBezTo>
                  <a:pt x="7456" y="117"/>
                  <a:pt x="7375" y="114"/>
                  <a:pt x="7246" y="109"/>
                </a:cubicBezTo>
                <a:cubicBezTo>
                  <a:pt x="7116" y="114"/>
                  <a:pt x="6970" y="108"/>
                  <a:pt x="6840" y="95"/>
                </a:cubicBezTo>
                <a:cubicBezTo>
                  <a:pt x="6633" y="87"/>
                  <a:pt x="6462" y="80"/>
                  <a:pt x="6325" y="74"/>
                </a:cubicBezTo>
                <a:cubicBezTo>
                  <a:pt x="6316" y="75"/>
                  <a:pt x="6308" y="74"/>
                  <a:pt x="6299" y="73"/>
                </a:cubicBezTo>
                <a:cubicBezTo>
                  <a:pt x="6145" y="66"/>
                  <a:pt x="5972" y="59"/>
                  <a:pt x="5931" y="55"/>
                </a:cubicBezTo>
                <a:cubicBezTo>
                  <a:pt x="5917" y="54"/>
                  <a:pt x="5233" y="43"/>
                  <a:pt x="4649" y="34"/>
                </a:cubicBezTo>
                <a:cubicBezTo>
                  <a:pt x="4607" y="41"/>
                  <a:pt x="4564" y="40"/>
                  <a:pt x="4520" y="32"/>
                </a:cubicBezTo>
                <a:cubicBezTo>
                  <a:pt x="4322" y="29"/>
                  <a:pt x="4330" y="29"/>
                  <a:pt x="4107" y="26"/>
                </a:cubicBezTo>
                <a:lnTo>
                  <a:pt x="2318" y="0"/>
                </a:lnTo>
                <a:close/>
                <a:moveTo>
                  <a:pt x="21277" y="5942"/>
                </a:moveTo>
                <a:cubicBezTo>
                  <a:pt x="21352" y="5944"/>
                  <a:pt x="21417" y="5988"/>
                  <a:pt x="21378" y="6032"/>
                </a:cubicBezTo>
                <a:cubicBezTo>
                  <a:pt x="21355" y="6058"/>
                  <a:pt x="21309" y="6079"/>
                  <a:pt x="21275" y="6079"/>
                </a:cubicBezTo>
                <a:cubicBezTo>
                  <a:pt x="21175" y="6079"/>
                  <a:pt x="21123" y="5990"/>
                  <a:pt x="21202" y="5956"/>
                </a:cubicBezTo>
                <a:cubicBezTo>
                  <a:pt x="21226" y="5946"/>
                  <a:pt x="21252" y="5941"/>
                  <a:pt x="21277" y="5942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482" name="L, C, G _ P, P, P _ Stained Glass Pattern _ 16.02.22.png" descr="L, C, G _ P, P, P _ Stained Glass Pattern _ 16.02.22.png"/>
          <p:cNvPicPr>
            <a:picLocks noChangeAspect="1"/>
          </p:cNvPicPr>
          <p:nvPr/>
        </p:nvPicPr>
        <p:blipFill>
          <a:blip r:embed="rId3">
            <a:alphaModFix amt="48833"/>
            <a:extLst/>
          </a:blip>
          <a:srcRect l="0" t="28" r="0" b="0"/>
          <a:stretch>
            <a:fillRect/>
          </a:stretch>
        </p:blipFill>
        <p:spPr>
          <a:xfrm flipH="1">
            <a:off x="-61863" y="3807240"/>
            <a:ext cx="9906001" cy="9903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30" y="0"/>
                </a:moveTo>
                <a:cubicBezTo>
                  <a:pt x="4969" y="0"/>
                  <a:pt x="4906" y="3"/>
                  <a:pt x="4856" y="10"/>
                </a:cubicBezTo>
                <a:cubicBezTo>
                  <a:pt x="4755" y="22"/>
                  <a:pt x="4823" y="33"/>
                  <a:pt x="5008" y="33"/>
                </a:cubicBezTo>
                <a:cubicBezTo>
                  <a:pt x="5193" y="33"/>
                  <a:pt x="5276" y="22"/>
                  <a:pt x="5191" y="10"/>
                </a:cubicBezTo>
                <a:cubicBezTo>
                  <a:pt x="5149" y="3"/>
                  <a:pt x="5090" y="0"/>
                  <a:pt x="5030" y="0"/>
                </a:cubicBezTo>
                <a:close/>
                <a:moveTo>
                  <a:pt x="19411" y="0"/>
                </a:moveTo>
                <a:cubicBezTo>
                  <a:pt x="19350" y="0"/>
                  <a:pt x="19287" y="3"/>
                  <a:pt x="19237" y="10"/>
                </a:cubicBezTo>
                <a:cubicBezTo>
                  <a:pt x="19136" y="22"/>
                  <a:pt x="19205" y="33"/>
                  <a:pt x="19390" y="33"/>
                </a:cubicBezTo>
                <a:cubicBezTo>
                  <a:pt x="19574" y="33"/>
                  <a:pt x="19656" y="22"/>
                  <a:pt x="19572" y="10"/>
                </a:cubicBezTo>
                <a:cubicBezTo>
                  <a:pt x="19530" y="3"/>
                  <a:pt x="19471" y="0"/>
                  <a:pt x="19411" y="0"/>
                </a:cubicBezTo>
                <a:close/>
                <a:moveTo>
                  <a:pt x="889" y="1"/>
                </a:moveTo>
                <a:cubicBezTo>
                  <a:pt x="858" y="1"/>
                  <a:pt x="826" y="4"/>
                  <a:pt x="799" y="11"/>
                </a:cubicBezTo>
                <a:cubicBezTo>
                  <a:pt x="744" y="26"/>
                  <a:pt x="775" y="38"/>
                  <a:pt x="867" y="39"/>
                </a:cubicBezTo>
                <a:cubicBezTo>
                  <a:pt x="959" y="40"/>
                  <a:pt x="1005" y="28"/>
                  <a:pt x="967" y="13"/>
                </a:cubicBezTo>
                <a:cubicBezTo>
                  <a:pt x="948" y="5"/>
                  <a:pt x="919" y="1"/>
                  <a:pt x="889" y="1"/>
                </a:cubicBezTo>
                <a:close/>
                <a:moveTo>
                  <a:pt x="1616" y="1"/>
                </a:moveTo>
                <a:cubicBezTo>
                  <a:pt x="1585" y="1"/>
                  <a:pt x="1553" y="4"/>
                  <a:pt x="1526" y="11"/>
                </a:cubicBezTo>
                <a:cubicBezTo>
                  <a:pt x="1471" y="26"/>
                  <a:pt x="1503" y="38"/>
                  <a:pt x="1595" y="39"/>
                </a:cubicBezTo>
                <a:cubicBezTo>
                  <a:pt x="1687" y="40"/>
                  <a:pt x="1731" y="28"/>
                  <a:pt x="1694" y="13"/>
                </a:cubicBezTo>
                <a:cubicBezTo>
                  <a:pt x="1675" y="5"/>
                  <a:pt x="1646" y="1"/>
                  <a:pt x="1616" y="1"/>
                </a:cubicBezTo>
                <a:close/>
                <a:moveTo>
                  <a:pt x="2343" y="1"/>
                </a:moveTo>
                <a:cubicBezTo>
                  <a:pt x="2313" y="1"/>
                  <a:pt x="2281" y="4"/>
                  <a:pt x="2253" y="11"/>
                </a:cubicBezTo>
                <a:cubicBezTo>
                  <a:pt x="2199" y="26"/>
                  <a:pt x="2230" y="38"/>
                  <a:pt x="2323" y="39"/>
                </a:cubicBezTo>
                <a:cubicBezTo>
                  <a:pt x="2415" y="40"/>
                  <a:pt x="2459" y="28"/>
                  <a:pt x="2421" y="13"/>
                </a:cubicBezTo>
                <a:cubicBezTo>
                  <a:pt x="2402" y="5"/>
                  <a:pt x="2374" y="1"/>
                  <a:pt x="2343" y="1"/>
                </a:cubicBezTo>
                <a:close/>
                <a:moveTo>
                  <a:pt x="3407" y="1"/>
                </a:moveTo>
                <a:cubicBezTo>
                  <a:pt x="3377" y="1"/>
                  <a:pt x="3344" y="4"/>
                  <a:pt x="3317" y="11"/>
                </a:cubicBezTo>
                <a:cubicBezTo>
                  <a:pt x="3263" y="26"/>
                  <a:pt x="3293" y="38"/>
                  <a:pt x="3385" y="39"/>
                </a:cubicBezTo>
                <a:cubicBezTo>
                  <a:pt x="3478" y="40"/>
                  <a:pt x="3523" y="28"/>
                  <a:pt x="3485" y="13"/>
                </a:cubicBezTo>
                <a:cubicBezTo>
                  <a:pt x="3466" y="5"/>
                  <a:pt x="3437" y="1"/>
                  <a:pt x="3407" y="1"/>
                </a:cubicBezTo>
                <a:close/>
                <a:moveTo>
                  <a:pt x="4134" y="1"/>
                </a:moveTo>
                <a:cubicBezTo>
                  <a:pt x="4104" y="1"/>
                  <a:pt x="4071" y="4"/>
                  <a:pt x="4044" y="11"/>
                </a:cubicBezTo>
                <a:cubicBezTo>
                  <a:pt x="3989" y="26"/>
                  <a:pt x="4021" y="38"/>
                  <a:pt x="4113" y="39"/>
                </a:cubicBezTo>
                <a:cubicBezTo>
                  <a:pt x="4206" y="40"/>
                  <a:pt x="4250" y="28"/>
                  <a:pt x="4212" y="13"/>
                </a:cubicBezTo>
                <a:cubicBezTo>
                  <a:pt x="4193" y="5"/>
                  <a:pt x="4164" y="1"/>
                  <a:pt x="4134" y="1"/>
                </a:cubicBezTo>
                <a:close/>
                <a:moveTo>
                  <a:pt x="5925" y="1"/>
                </a:moveTo>
                <a:cubicBezTo>
                  <a:pt x="5895" y="1"/>
                  <a:pt x="5862" y="4"/>
                  <a:pt x="5834" y="11"/>
                </a:cubicBezTo>
                <a:cubicBezTo>
                  <a:pt x="5780" y="26"/>
                  <a:pt x="5811" y="38"/>
                  <a:pt x="5904" y="39"/>
                </a:cubicBezTo>
                <a:cubicBezTo>
                  <a:pt x="5996" y="40"/>
                  <a:pt x="6040" y="28"/>
                  <a:pt x="6002" y="13"/>
                </a:cubicBezTo>
                <a:cubicBezTo>
                  <a:pt x="5983" y="5"/>
                  <a:pt x="5956" y="1"/>
                  <a:pt x="5925" y="1"/>
                </a:cubicBezTo>
                <a:close/>
                <a:moveTo>
                  <a:pt x="6652" y="1"/>
                </a:moveTo>
                <a:cubicBezTo>
                  <a:pt x="6622" y="1"/>
                  <a:pt x="6589" y="4"/>
                  <a:pt x="6562" y="11"/>
                </a:cubicBezTo>
                <a:cubicBezTo>
                  <a:pt x="6508" y="26"/>
                  <a:pt x="6539" y="38"/>
                  <a:pt x="6631" y="39"/>
                </a:cubicBezTo>
                <a:cubicBezTo>
                  <a:pt x="6724" y="40"/>
                  <a:pt x="6768" y="28"/>
                  <a:pt x="6730" y="13"/>
                </a:cubicBezTo>
                <a:cubicBezTo>
                  <a:pt x="6711" y="5"/>
                  <a:pt x="6683" y="1"/>
                  <a:pt x="6652" y="1"/>
                </a:cubicBezTo>
                <a:close/>
                <a:moveTo>
                  <a:pt x="7716" y="1"/>
                </a:moveTo>
                <a:cubicBezTo>
                  <a:pt x="7685" y="1"/>
                  <a:pt x="7653" y="4"/>
                  <a:pt x="7626" y="11"/>
                </a:cubicBezTo>
                <a:cubicBezTo>
                  <a:pt x="7571" y="26"/>
                  <a:pt x="7602" y="38"/>
                  <a:pt x="7694" y="39"/>
                </a:cubicBezTo>
                <a:cubicBezTo>
                  <a:pt x="7786" y="40"/>
                  <a:pt x="7832" y="28"/>
                  <a:pt x="7794" y="13"/>
                </a:cubicBezTo>
                <a:cubicBezTo>
                  <a:pt x="7775" y="5"/>
                  <a:pt x="7746" y="1"/>
                  <a:pt x="7716" y="1"/>
                </a:cubicBezTo>
                <a:close/>
                <a:moveTo>
                  <a:pt x="8443" y="1"/>
                </a:moveTo>
                <a:cubicBezTo>
                  <a:pt x="8412" y="1"/>
                  <a:pt x="8380" y="4"/>
                  <a:pt x="8353" y="11"/>
                </a:cubicBezTo>
                <a:cubicBezTo>
                  <a:pt x="8298" y="26"/>
                  <a:pt x="8330" y="38"/>
                  <a:pt x="8422" y="39"/>
                </a:cubicBezTo>
                <a:cubicBezTo>
                  <a:pt x="8514" y="40"/>
                  <a:pt x="8558" y="28"/>
                  <a:pt x="8521" y="13"/>
                </a:cubicBezTo>
                <a:cubicBezTo>
                  <a:pt x="8502" y="5"/>
                  <a:pt x="8473" y="1"/>
                  <a:pt x="8443" y="1"/>
                </a:cubicBezTo>
                <a:close/>
                <a:moveTo>
                  <a:pt x="9170" y="1"/>
                </a:moveTo>
                <a:cubicBezTo>
                  <a:pt x="9140" y="1"/>
                  <a:pt x="9108" y="4"/>
                  <a:pt x="9080" y="11"/>
                </a:cubicBezTo>
                <a:cubicBezTo>
                  <a:pt x="9026" y="26"/>
                  <a:pt x="9057" y="38"/>
                  <a:pt x="9149" y="39"/>
                </a:cubicBezTo>
                <a:cubicBezTo>
                  <a:pt x="9241" y="40"/>
                  <a:pt x="9286" y="28"/>
                  <a:pt x="9248" y="13"/>
                </a:cubicBezTo>
                <a:cubicBezTo>
                  <a:pt x="9229" y="5"/>
                  <a:pt x="9201" y="1"/>
                  <a:pt x="9170" y="1"/>
                </a:cubicBezTo>
                <a:close/>
                <a:moveTo>
                  <a:pt x="10234" y="1"/>
                </a:moveTo>
                <a:cubicBezTo>
                  <a:pt x="10204" y="1"/>
                  <a:pt x="10170" y="4"/>
                  <a:pt x="10143" y="11"/>
                </a:cubicBezTo>
                <a:cubicBezTo>
                  <a:pt x="10089" y="26"/>
                  <a:pt x="10120" y="38"/>
                  <a:pt x="10212" y="39"/>
                </a:cubicBezTo>
                <a:cubicBezTo>
                  <a:pt x="10305" y="40"/>
                  <a:pt x="10349" y="28"/>
                  <a:pt x="10311" y="13"/>
                </a:cubicBezTo>
                <a:cubicBezTo>
                  <a:pt x="10292" y="5"/>
                  <a:pt x="10264" y="1"/>
                  <a:pt x="10234" y="1"/>
                </a:cubicBezTo>
                <a:close/>
                <a:moveTo>
                  <a:pt x="10961" y="1"/>
                </a:moveTo>
                <a:cubicBezTo>
                  <a:pt x="10931" y="1"/>
                  <a:pt x="10898" y="4"/>
                  <a:pt x="10871" y="11"/>
                </a:cubicBezTo>
                <a:cubicBezTo>
                  <a:pt x="10817" y="26"/>
                  <a:pt x="10848" y="38"/>
                  <a:pt x="10940" y="39"/>
                </a:cubicBezTo>
                <a:cubicBezTo>
                  <a:pt x="11033" y="40"/>
                  <a:pt x="11077" y="28"/>
                  <a:pt x="11039" y="13"/>
                </a:cubicBezTo>
                <a:cubicBezTo>
                  <a:pt x="11020" y="5"/>
                  <a:pt x="10991" y="1"/>
                  <a:pt x="10961" y="1"/>
                </a:cubicBezTo>
                <a:close/>
                <a:moveTo>
                  <a:pt x="11689" y="1"/>
                </a:moveTo>
                <a:cubicBezTo>
                  <a:pt x="11658" y="1"/>
                  <a:pt x="11626" y="4"/>
                  <a:pt x="11599" y="11"/>
                </a:cubicBezTo>
                <a:cubicBezTo>
                  <a:pt x="11544" y="26"/>
                  <a:pt x="11575" y="38"/>
                  <a:pt x="11667" y="39"/>
                </a:cubicBezTo>
                <a:cubicBezTo>
                  <a:pt x="11759" y="40"/>
                  <a:pt x="11805" y="28"/>
                  <a:pt x="11767" y="13"/>
                </a:cubicBezTo>
                <a:cubicBezTo>
                  <a:pt x="11748" y="5"/>
                  <a:pt x="11719" y="1"/>
                  <a:pt x="11689" y="1"/>
                </a:cubicBezTo>
                <a:close/>
                <a:moveTo>
                  <a:pt x="20306" y="1"/>
                </a:moveTo>
                <a:cubicBezTo>
                  <a:pt x="20276" y="1"/>
                  <a:pt x="20243" y="4"/>
                  <a:pt x="20216" y="11"/>
                </a:cubicBezTo>
                <a:cubicBezTo>
                  <a:pt x="20162" y="26"/>
                  <a:pt x="20192" y="38"/>
                  <a:pt x="20285" y="39"/>
                </a:cubicBezTo>
                <a:cubicBezTo>
                  <a:pt x="20377" y="40"/>
                  <a:pt x="20422" y="28"/>
                  <a:pt x="20384" y="13"/>
                </a:cubicBezTo>
                <a:cubicBezTo>
                  <a:pt x="20365" y="5"/>
                  <a:pt x="20337" y="1"/>
                  <a:pt x="20306" y="1"/>
                </a:cubicBezTo>
                <a:close/>
                <a:moveTo>
                  <a:pt x="21034" y="1"/>
                </a:moveTo>
                <a:cubicBezTo>
                  <a:pt x="21004" y="1"/>
                  <a:pt x="20970" y="4"/>
                  <a:pt x="20943" y="11"/>
                </a:cubicBezTo>
                <a:cubicBezTo>
                  <a:pt x="20889" y="26"/>
                  <a:pt x="20920" y="38"/>
                  <a:pt x="21012" y="39"/>
                </a:cubicBezTo>
                <a:cubicBezTo>
                  <a:pt x="21105" y="40"/>
                  <a:pt x="21149" y="28"/>
                  <a:pt x="21111" y="13"/>
                </a:cubicBezTo>
                <a:cubicBezTo>
                  <a:pt x="21092" y="5"/>
                  <a:pt x="21064" y="1"/>
                  <a:pt x="21034" y="1"/>
                </a:cubicBezTo>
                <a:close/>
                <a:moveTo>
                  <a:pt x="12735" y="3"/>
                </a:moveTo>
                <a:cubicBezTo>
                  <a:pt x="12710" y="3"/>
                  <a:pt x="12684" y="6"/>
                  <a:pt x="12661" y="11"/>
                </a:cubicBezTo>
                <a:cubicBezTo>
                  <a:pt x="12607" y="26"/>
                  <a:pt x="12638" y="38"/>
                  <a:pt x="12731" y="39"/>
                </a:cubicBezTo>
                <a:cubicBezTo>
                  <a:pt x="12823" y="40"/>
                  <a:pt x="12867" y="28"/>
                  <a:pt x="12829" y="13"/>
                </a:cubicBezTo>
                <a:cubicBezTo>
                  <a:pt x="12814" y="7"/>
                  <a:pt x="12789" y="4"/>
                  <a:pt x="12764" y="3"/>
                </a:cubicBezTo>
                <a:cubicBezTo>
                  <a:pt x="12756" y="3"/>
                  <a:pt x="12744" y="3"/>
                  <a:pt x="12735" y="3"/>
                </a:cubicBezTo>
                <a:close/>
                <a:moveTo>
                  <a:pt x="18502" y="3"/>
                </a:moveTo>
                <a:cubicBezTo>
                  <a:pt x="18476" y="3"/>
                  <a:pt x="18449" y="5"/>
                  <a:pt x="18426" y="11"/>
                </a:cubicBezTo>
                <a:cubicBezTo>
                  <a:pt x="18371" y="26"/>
                  <a:pt x="18402" y="38"/>
                  <a:pt x="18494" y="39"/>
                </a:cubicBezTo>
                <a:cubicBezTo>
                  <a:pt x="18586" y="40"/>
                  <a:pt x="18632" y="28"/>
                  <a:pt x="18594" y="13"/>
                </a:cubicBezTo>
                <a:cubicBezTo>
                  <a:pt x="18577" y="6"/>
                  <a:pt x="18551" y="4"/>
                  <a:pt x="18524" y="3"/>
                </a:cubicBezTo>
                <a:cubicBezTo>
                  <a:pt x="18517" y="3"/>
                  <a:pt x="18509" y="3"/>
                  <a:pt x="18502" y="3"/>
                </a:cubicBezTo>
                <a:close/>
                <a:moveTo>
                  <a:pt x="13450" y="4"/>
                </a:moveTo>
                <a:cubicBezTo>
                  <a:pt x="13429" y="6"/>
                  <a:pt x="13408" y="7"/>
                  <a:pt x="13389" y="11"/>
                </a:cubicBezTo>
                <a:cubicBezTo>
                  <a:pt x="13335" y="26"/>
                  <a:pt x="13366" y="38"/>
                  <a:pt x="13458" y="39"/>
                </a:cubicBezTo>
                <a:cubicBezTo>
                  <a:pt x="13551" y="40"/>
                  <a:pt x="13595" y="28"/>
                  <a:pt x="13557" y="13"/>
                </a:cubicBezTo>
                <a:cubicBezTo>
                  <a:pt x="13544" y="8"/>
                  <a:pt x="13522" y="6"/>
                  <a:pt x="13502" y="4"/>
                </a:cubicBezTo>
                <a:cubicBezTo>
                  <a:pt x="13488" y="4"/>
                  <a:pt x="13464" y="4"/>
                  <a:pt x="13450" y="4"/>
                </a:cubicBezTo>
                <a:close/>
                <a:moveTo>
                  <a:pt x="14165" y="6"/>
                </a:moveTo>
                <a:cubicBezTo>
                  <a:pt x="14148" y="8"/>
                  <a:pt x="14131" y="8"/>
                  <a:pt x="14117" y="11"/>
                </a:cubicBezTo>
                <a:cubicBezTo>
                  <a:pt x="14063" y="26"/>
                  <a:pt x="14093" y="38"/>
                  <a:pt x="14185" y="39"/>
                </a:cubicBezTo>
                <a:cubicBezTo>
                  <a:pt x="14278" y="40"/>
                  <a:pt x="14323" y="28"/>
                  <a:pt x="14285" y="13"/>
                </a:cubicBezTo>
                <a:cubicBezTo>
                  <a:pt x="14274" y="9"/>
                  <a:pt x="14256" y="8"/>
                  <a:pt x="14240" y="6"/>
                </a:cubicBezTo>
                <a:cubicBezTo>
                  <a:pt x="14222" y="6"/>
                  <a:pt x="14183" y="6"/>
                  <a:pt x="14165" y="6"/>
                </a:cubicBezTo>
                <a:close/>
                <a:moveTo>
                  <a:pt x="15201" y="9"/>
                </a:moveTo>
                <a:cubicBezTo>
                  <a:pt x="15194" y="10"/>
                  <a:pt x="15186" y="10"/>
                  <a:pt x="15180" y="11"/>
                </a:cubicBezTo>
                <a:cubicBezTo>
                  <a:pt x="15125" y="26"/>
                  <a:pt x="15157" y="38"/>
                  <a:pt x="15249" y="39"/>
                </a:cubicBezTo>
                <a:cubicBezTo>
                  <a:pt x="15341" y="40"/>
                  <a:pt x="15385" y="28"/>
                  <a:pt x="15348" y="13"/>
                </a:cubicBezTo>
                <a:cubicBezTo>
                  <a:pt x="15344" y="11"/>
                  <a:pt x="15336" y="12"/>
                  <a:pt x="15331" y="10"/>
                </a:cubicBezTo>
                <a:cubicBezTo>
                  <a:pt x="15277" y="10"/>
                  <a:pt x="15258" y="9"/>
                  <a:pt x="15201" y="9"/>
                </a:cubicBezTo>
                <a:close/>
                <a:moveTo>
                  <a:pt x="17806" y="9"/>
                </a:moveTo>
                <a:cubicBezTo>
                  <a:pt x="17755" y="10"/>
                  <a:pt x="17735" y="12"/>
                  <a:pt x="17691" y="14"/>
                </a:cubicBezTo>
                <a:cubicBezTo>
                  <a:pt x="17651" y="27"/>
                  <a:pt x="17681" y="38"/>
                  <a:pt x="17767" y="39"/>
                </a:cubicBezTo>
                <a:cubicBezTo>
                  <a:pt x="17860" y="40"/>
                  <a:pt x="17904" y="28"/>
                  <a:pt x="17866" y="13"/>
                </a:cubicBezTo>
                <a:cubicBezTo>
                  <a:pt x="17859" y="10"/>
                  <a:pt x="17846" y="11"/>
                  <a:pt x="17836" y="9"/>
                </a:cubicBezTo>
                <a:cubicBezTo>
                  <a:pt x="17830" y="9"/>
                  <a:pt x="17813" y="9"/>
                  <a:pt x="17806" y="9"/>
                </a:cubicBezTo>
                <a:close/>
                <a:moveTo>
                  <a:pt x="15893" y="17"/>
                </a:moveTo>
                <a:cubicBezTo>
                  <a:pt x="15867" y="29"/>
                  <a:pt x="15897" y="38"/>
                  <a:pt x="15976" y="39"/>
                </a:cubicBezTo>
                <a:cubicBezTo>
                  <a:pt x="16054" y="40"/>
                  <a:pt x="16095" y="32"/>
                  <a:pt x="16083" y="20"/>
                </a:cubicBezTo>
                <a:cubicBezTo>
                  <a:pt x="16026" y="19"/>
                  <a:pt x="15956" y="18"/>
                  <a:pt x="15893" y="17"/>
                </a:cubicBezTo>
                <a:close/>
                <a:moveTo>
                  <a:pt x="29" y="208"/>
                </a:moveTo>
                <a:cubicBezTo>
                  <a:pt x="19" y="198"/>
                  <a:pt x="12" y="233"/>
                  <a:pt x="11" y="302"/>
                </a:cubicBezTo>
                <a:cubicBezTo>
                  <a:pt x="10" y="395"/>
                  <a:pt x="21" y="439"/>
                  <a:pt x="36" y="401"/>
                </a:cubicBezTo>
                <a:cubicBezTo>
                  <a:pt x="52" y="363"/>
                  <a:pt x="53" y="287"/>
                  <a:pt x="39" y="233"/>
                </a:cubicBezTo>
                <a:cubicBezTo>
                  <a:pt x="35" y="219"/>
                  <a:pt x="32" y="211"/>
                  <a:pt x="29" y="208"/>
                </a:cubicBezTo>
                <a:close/>
                <a:moveTo>
                  <a:pt x="29" y="545"/>
                </a:moveTo>
                <a:cubicBezTo>
                  <a:pt x="19" y="540"/>
                  <a:pt x="13" y="585"/>
                  <a:pt x="13" y="666"/>
                </a:cubicBezTo>
                <a:cubicBezTo>
                  <a:pt x="13" y="774"/>
                  <a:pt x="25" y="817"/>
                  <a:pt x="39" y="764"/>
                </a:cubicBezTo>
                <a:cubicBezTo>
                  <a:pt x="53" y="710"/>
                  <a:pt x="53" y="622"/>
                  <a:pt x="39" y="568"/>
                </a:cubicBezTo>
                <a:cubicBezTo>
                  <a:pt x="35" y="554"/>
                  <a:pt x="32" y="547"/>
                  <a:pt x="29" y="545"/>
                </a:cubicBezTo>
                <a:close/>
                <a:moveTo>
                  <a:pt x="29" y="936"/>
                </a:moveTo>
                <a:cubicBezTo>
                  <a:pt x="19" y="926"/>
                  <a:pt x="12" y="960"/>
                  <a:pt x="11" y="1029"/>
                </a:cubicBezTo>
                <a:cubicBezTo>
                  <a:pt x="10" y="1122"/>
                  <a:pt x="21" y="1167"/>
                  <a:pt x="36" y="1129"/>
                </a:cubicBezTo>
                <a:cubicBezTo>
                  <a:pt x="52" y="1091"/>
                  <a:pt x="53" y="1015"/>
                  <a:pt x="39" y="961"/>
                </a:cubicBezTo>
                <a:cubicBezTo>
                  <a:pt x="35" y="947"/>
                  <a:pt x="32" y="939"/>
                  <a:pt x="29" y="936"/>
                </a:cubicBezTo>
                <a:close/>
                <a:moveTo>
                  <a:pt x="29" y="1273"/>
                </a:moveTo>
                <a:cubicBezTo>
                  <a:pt x="19" y="1267"/>
                  <a:pt x="13" y="1313"/>
                  <a:pt x="13" y="1394"/>
                </a:cubicBezTo>
                <a:cubicBezTo>
                  <a:pt x="13" y="1502"/>
                  <a:pt x="25" y="1545"/>
                  <a:pt x="39" y="1492"/>
                </a:cubicBezTo>
                <a:cubicBezTo>
                  <a:pt x="53" y="1438"/>
                  <a:pt x="53" y="1349"/>
                  <a:pt x="39" y="1295"/>
                </a:cubicBezTo>
                <a:cubicBezTo>
                  <a:pt x="35" y="1282"/>
                  <a:pt x="32" y="1274"/>
                  <a:pt x="29" y="1273"/>
                </a:cubicBezTo>
                <a:close/>
                <a:moveTo>
                  <a:pt x="29" y="1663"/>
                </a:moveTo>
                <a:cubicBezTo>
                  <a:pt x="19" y="1653"/>
                  <a:pt x="12" y="1688"/>
                  <a:pt x="11" y="1757"/>
                </a:cubicBezTo>
                <a:cubicBezTo>
                  <a:pt x="10" y="1850"/>
                  <a:pt x="21" y="1894"/>
                  <a:pt x="36" y="1856"/>
                </a:cubicBezTo>
                <a:cubicBezTo>
                  <a:pt x="52" y="1818"/>
                  <a:pt x="53" y="1743"/>
                  <a:pt x="39" y="1688"/>
                </a:cubicBezTo>
                <a:cubicBezTo>
                  <a:pt x="35" y="1674"/>
                  <a:pt x="32" y="1666"/>
                  <a:pt x="29" y="1663"/>
                </a:cubicBezTo>
                <a:close/>
                <a:moveTo>
                  <a:pt x="32" y="2065"/>
                </a:moveTo>
                <a:cubicBezTo>
                  <a:pt x="24" y="2056"/>
                  <a:pt x="18" y="2139"/>
                  <a:pt x="18" y="2289"/>
                </a:cubicBezTo>
                <a:cubicBezTo>
                  <a:pt x="18" y="2489"/>
                  <a:pt x="28" y="2571"/>
                  <a:pt x="41" y="2471"/>
                </a:cubicBezTo>
                <a:cubicBezTo>
                  <a:pt x="53" y="2371"/>
                  <a:pt x="53" y="2207"/>
                  <a:pt x="41" y="2107"/>
                </a:cubicBezTo>
                <a:cubicBezTo>
                  <a:pt x="38" y="2082"/>
                  <a:pt x="35" y="2069"/>
                  <a:pt x="32" y="2065"/>
                </a:cubicBezTo>
                <a:close/>
                <a:moveTo>
                  <a:pt x="29" y="2727"/>
                </a:moveTo>
                <a:cubicBezTo>
                  <a:pt x="19" y="2717"/>
                  <a:pt x="12" y="2751"/>
                  <a:pt x="11" y="2820"/>
                </a:cubicBezTo>
                <a:cubicBezTo>
                  <a:pt x="10" y="2913"/>
                  <a:pt x="21" y="2958"/>
                  <a:pt x="36" y="2920"/>
                </a:cubicBezTo>
                <a:cubicBezTo>
                  <a:pt x="52" y="2882"/>
                  <a:pt x="53" y="2806"/>
                  <a:pt x="39" y="2752"/>
                </a:cubicBezTo>
                <a:cubicBezTo>
                  <a:pt x="35" y="2738"/>
                  <a:pt x="32" y="2730"/>
                  <a:pt x="29" y="2727"/>
                </a:cubicBezTo>
                <a:close/>
                <a:moveTo>
                  <a:pt x="29" y="3064"/>
                </a:moveTo>
                <a:cubicBezTo>
                  <a:pt x="19" y="3059"/>
                  <a:pt x="13" y="3104"/>
                  <a:pt x="13" y="3185"/>
                </a:cubicBezTo>
                <a:cubicBezTo>
                  <a:pt x="13" y="3292"/>
                  <a:pt x="25" y="3336"/>
                  <a:pt x="39" y="3283"/>
                </a:cubicBezTo>
                <a:cubicBezTo>
                  <a:pt x="53" y="3229"/>
                  <a:pt x="53" y="3141"/>
                  <a:pt x="39" y="3087"/>
                </a:cubicBezTo>
                <a:cubicBezTo>
                  <a:pt x="35" y="3073"/>
                  <a:pt x="32" y="3066"/>
                  <a:pt x="29" y="3064"/>
                </a:cubicBezTo>
                <a:close/>
                <a:moveTo>
                  <a:pt x="29" y="3454"/>
                </a:moveTo>
                <a:cubicBezTo>
                  <a:pt x="19" y="3444"/>
                  <a:pt x="12" y="3479"/>
                  <a:pt x="11" y="3548"/>
                </a:cubicBezTo>
                <a:cubicBezTo>
                  <a:pt x="10" y="3641"/>
                  <a:pt x="21" y="3686"/>
                  <a:pt x="36" y="3648"/>
                </a:cubicBezTo>
                <a:cubicBezTo>
                  <a:pt x="52" y="3610"/>
                  <a:pt x="53" y="3534"/>
                  <a:pt x="39" y="3480"/>
                </a:cubicBezTo>
                <a:cubicBezTo>
                  <a:pt x="35" y="3466"/>
                  <a:pt x="32" y="3457"/>
                  <a:pt x="29" y="3454"/>
                </a:cubicBezTo>
                <a:close/>
                <a:moveTo>
                  <a:pt x="29" y="3792"/>
                </a:moveTo>
                <a:cubicBezTo>
                  <a:pt x="19" y="3786"/>
                  <a:pt x="13" y="3831"/>
                  <a:pt x="13" y="3912"/>
                </a:cubicBezTo>
                <a:cubicBezTo>
                  <a:pt x="13" y="4020"/>
                  <a:pt x="25" y="4064"/>
                  <a:pt x="39" y="4011"/>
                </a:cubicBezTo>
                <a:cubicBezTo>
                  <a:pt x="53" y="3957"/>
                  <a:pt x="53" y="3868"/>
                  <a:pt x="39" y="3814"/>
                </a:cubicBezTo>
                <a:cubicBezTo>
                  <a:pt x="35" y="3801"/>
                  <a:pt x="32" y="3793"/>
                  <a:pt x="29" y="3792"/>
                </a:cubicBezTo>
                <a:close/>
                <a:moveTo>
                  <a:pt x="29" y="4182"/>
                </a:moveTo>
                <a:cubicBezTo>
                  <a:pt x="19" y="4172"/>
                  <a:pt x="12" y="4207"/>
                  <a:pt x="11" y="4276"/>
                </a:cubicBezTo>
                <a:cubicBezTo>
                  <a:pt x="10" y="4369"/>
                  <a:pt x="21" y="4413"/>
                  <a:pt x="36" y="4375"/>
                </a:cubicBezTo>
                <a:cubicBezTo>
                  <a:pt x="52" y="4337"/>
                  <a:pt x="53" y="4261"/>
                  <a:pt x="39" y="4207"/>
                </a:cubicBezTo>
                <a:cubicBezTo>
                  <a:pt x="35" y="4193"/>
                  <a:pt x="32" y="4185"/>
                  <a:pt x="29" y="4182"/>
                </a:cubicBezTo>
                <a:close/>
                <a:moveTo>
                  <a:pt x="32" y="4584"/>
                </a:moveTo>
                <a:cubicBezTo>
                  <a:pt x="24" y="4574"/>
                  <a:pt x="18" y="4658"/>
                  <a:pt x="18" y="4808"/>
                </a:cubicBezTo>
                <a:cubicBezTo>
                  <a:pt x="18" y="5008"/>
                  <a:pt x="28" y="5090"/>
                  <a:pt x="41" y="4990"/>
                </a:cubicBezTo>
                <a:cubicBezTo>
                  <a:pt x="53" y="4890"/>
                  <a:pt x="53" y="4726"/>
                  <a:pt x="41" y="4626"/>
                </a:cubicBezTo>
                <a:cubicBezTo>
                  <a:pt x="38" y="4601"/>
                  <a:pt x="35" y="4587"/>
                  <a:pt x="32" y="4584"/>
                </a:cubicBezTo>
                <a:close/>
                <a:moveTo>
                  <a:pt x="29" y="5246"/>
                </a:moveTo>
                <a:cubicBezTo>
                  <a:pt x="19" y="5236"/>
                  <a:pt x="12" y="5270"/>
                  <a:pt x="11" y="5339"/>
                </a:cubicBezTo>
                <a:cubicBezTo>
                  <a:pt x="10" y="5432"/>
                  <a:pt x="21" y="5477"/>
                  <a:pt x="36" y="5439"/>
                </a:cubicBezTo>
                <a:cubicBezTo>
                  <a:pt x="52" y="5401"/>
                  <a:pt x="53" y="5325"/>
                  <a:pt x="39" y="5271"/>
                </a:cubicBezTo>
                <a:cubicBezTo>
                  <a:pt x="35" y="5257"/>
                  <a:pt x="32" y="5249"/>
                  <a:pt x="29" y="5246"/>
                </a:cubicBezTo>
                <a:close/>
                <a:moveTo>
                  <a:pt x="29" y="5583"/>
                </a:moveTo>
                <a:cubicBezTo>
                  <a:pt x="19" y="5577"/>
                  <a:pt x="13" y="5623"/>
                  <a:pt x="13" y="5704"/>
                </a:cubicBezTo>
                <a:cubicBezTo>
                  <a:pt x="13" y="5811"/>
                  <a:pt x="25" y="5855"/>
                  <a:pt x="39" y="5802"/>
                </a:cubicBezTo>
                <a:cubicBezTo>
                  <a:pt x="53" y="5748"/>
                  <a:pt x="53" y="5659"/>
                  <a:pt x="39" y="5605"/>
                </a:cubicBezTo>
                <a:cubicBezTo>
                  <a:pt x="35" y="5592"/>
                  <a:pt x="32" y="5584"/>
                  <a:pt x="29" y="5583"/>
                </a:cubicBezTo>
                <a:close/>
                <a:moveTo>
                  <a:pt x="29" y="5973"/>
                </a:moveTo>
                <a:cubicBezTo>
                  <a:pt x="19" y="5963"/>
                  <a:pt x="12" y="5998"/>
                  <a:pt x="11" y="6067"/>
                </a:cubicBezTo>
                <a:cubicBezTo>
                  <a:pt x="10" y="6160"/>
                  <a:pt x="21" y="6204"/>
                  <a:pt x="36" y="6166"/>
                </a:cubicBezTo>
                <a:cubicBezTo>
                  <a:pt x="52" y="6128"/>
                  <a:pt x="53" y="6052"/>
                  <a:pt x="39" y="5998"/>
                </a:cubicBezTo>
                <a:cubicBezTo>
                  <a:pt x="35" y="5984"/>
                  <a:pt x="32" y="5976"/>
                  <a:pt x="29" y="5973"/>
                </a:cubicBezTo>
                <a:close/>
                <a:moveTo>
                  <a:pt x="29" y="6310"/>
                </a:moveTo>
                <a:cubicBezTo>
                  <a:pt x="19" y="6305"/>
                  <a:pt x="13" y="6350"/>
                  <a:pt x="13" y="6431"/>
                </a:cubicBezTo>
                <a:cubicBezTo>
                  <a:pt x="13" y="6539"/>
                  <a:pt x="25" y="6583"/>
                  <a:pt x="39" y="6529"/>
                </a:cubicBezTo>
                <a:cubicBezTo>
                  <a:pt x="53" y="6475"/>
                  <a:pt x="53" y="6387"/>
                  <a:pt x="39" y="6333"/>
                </a:cubicBezTo>
                <a:cubicBezTo>
                  <a:pt x="35" y="6320"/>
                  <a:pt x="32" y="6312"/>
                  <a:pt x="29" y="6310"/>
                </a:cubicBezTo>
                <a:close/>
                <a:moveTo>
                  <a:pt x="29" y="6701"/>
                </a:moveTo>
                <a:cubicBezTo>
                  <a:pt x="19" y="6691"/>
                  <a:pt x="12" y="6726"/>
                  <a:pt x="11" y="6795"/>
                </a:cubicBezTo>
                <a:cubicBezTo>
                  <a:pt x="10" y="6888"/>
                  <a:pt x="21" y="6932"/>
                  <a:pt x="36" y="6894"/>
                </a:cubicBezTo>
                <a:cubicBezTo>
                  <a:pt x="52" y="6856"/>
                  <a:pt x="53" y="6780"/>
                  <a:pt x="39" y="6726"/>
                </a:cubicBezTo>
                <a:cubicBezTo>
                  <a:pt x="35" y="6712"/>
                  <a:pt x="32" y="6704"/>
                  <a:pt x="29" y="6701"/>
                </a:cubicBezTo>
                <a:close/>
                <a:moveTo>
                  <a:pt x="32" y="7103"/>
                </a:moveTo>
                <a:cubicBezTo>
                  <a:pt x="24" y="7093"/>
                  <a:pt x="18" y="7177"/>
                  <a:pt x="18" y="7327"/>
                </a:cubicBezTo>
                <a:cubicBezTo>
                  <a:pt x="18" y="7527"/>
                  <a:pt x="28" y="7609"/>
                  <a:pt x="41" y="7509"/>
                </a:cubicBezTo>
                <a:cubicBezTo>
                  <a:pt x="53" y="7408"/>
                  <a:pt x="53" y="7245"/>
                  <a:pt x="41" y="7145"/>
                </a:cubicBezTo>
                <a:cubicBezTo>
                  <a:pt x="38" y="7120"/>
                  <a:pt x="35" y="7106"/>
                  <a:pt x="32" y="7103"/>
                </a:cubicBezTo>
                <a:close/>
                <a:moveTo>
                  <a:pt x="29" y="7764"/>
                </a:moveTo>
                <a:cubicBezTo>
                  <a:pt x="19" y="7754"/>
                  <a:pt x="12" y="7789"/>
                  <a:pt x="11" y="7858"/>
                </a:cubicBezTo>
                <a:cubicBezTo>
                  <a:pt x="10" y="7951"/>
                  <a:pt x="21" y="7996"/>
                  <a:pt x="36" y="7958"/>
                </a:cubicBezTo>
                <a:cubicBezTo>
                  <a:pt x="52" y="7920"/>
                  <a:pt x="53" y="7844"/>
                  <a:pt x="39" y="7790"/>
                </a:cubicBezTo>
                <a:cubicBezTo>
                  <a:pt x="35" y="7776"/>
                  <a:pt x="32" y="7767"/>
                  <a:pt x="29" y="7764"/>
                </a:cubicBezTo>
                <a:close/>
                <a:moveTo>
                  <a:pt x="29" y="8101"/>
                </a:moveTo>
                <a:cubicBezTo>
                  <a:pt x="19" y="8096"/>
                  <a:pt x="13" y="8141"/>
                  <a:pt x="13" y="8222"/>
                </a:cubicBezTo>
                <a:cubicBezTo>
                  <a:pt x="13" y="8330"/>
                  <a:pt x="25" y="8374"/>
                  <a:pt x="39" y="8320"/>
                </a:cubicBezTo>
                <a:cubicBezTo>
                  <a:pt x="53" y="8267"/>
                  <a:pt x="53" y="8178"/>
                  <a:pt x="39" y="8124"/>
                </a:cubicBezTo>
                <a:cubicBezTo>
                  <a:pt x="35" y="8111"/>
                  <a:pt x="32" y="8103"/>
                  <a:pt x="29" y="8101"/>
                </a:cubicBezTo>
                <a:close/>
                <a:moveTo>
                  <a:pt x="29" y="8492"/>
                </a:moveTo>
                <a:cubicBezTo>
                  <a:pt x="19" y="8482"/>
                  <a:pt x="12" y="8517"/>
                  <a:pt x="11" y="8586"/>
                </a:cubicBezTo>
                <a:cubicBezTo>
                  <a:pt x="10" y="8679"/>
                  <a:pt x="21" y="8723"/>
                  <a:pt x="36" y="8685"/>
                </a:cubicBezTo>
                <a:cubicBezTo>
                  <a:pt x="52" y="8647"/>
                  <a:pt x="53" y="8571"/>
                  <a:pt x="39" y="8517"/>
                </a:cubicBezTo>
                <a:cubicBezTo>
                  <a:pt x="35" y="8503"/>
                  <a:pt x="32" y="8495"/>
                  <a:pt x="29" y="8492"/>
                </a:cubicBezTo>
                <a:close/>
                <a:moveTo>
                  <a:pt x="29" y="8829"/>
                </a:moveTo>
                <a:cubicBezTo>
                  <a:pt x="19" y="8824"/>
                  <a:pt x="13" y="8869"/>
                  <a:pt x="13" y="8950"/>
                </a:cubicBezTo>
                <a:cubicBezTo>
                  <a:pt x="13" y="9058"/>
                  <a:pt x="25" y="9101"/>
                  <a:pt x="39" y="9048"/>
                </a:cubicBezTo>
                <a:cubicBezTo>
                  <a:pt x="53" y="8994"/>
                  <a:pt x="53" y="8906"/>
                  <a:pt x="39" y="8852"/>
                </a:cubicBezTo>
                <a:cubicBezTo>
                  <a:pt x="35" y="8838"/>
                  <a:pt x="32" y="8831"/>
                  <a:pt x="29" y="8829"/>
                </a:cubicBezTo>
                <a:close/>
                <a:moveTo>
                  <a:pt x="29" y="9220"/>
                </a:moveTo>
                <a:cubicBezTo>
                  <a:pt x="19" y="9210"/>
                  <a:pt x="12" y="9244"/>
                  <a:pt x="11" y="9313"/>
                </a:cubicBezTo>
                <a:cubicBezTo>
                  <a:pt x="10" y="9406"/>
                  <a:pt x="21" y="9451"/>
                  <a:pt x="36" y="9413"/>
                </a:cubicBezTo>
                <a:cubicBezTo>
                  <a:pt x="52" y="9375"/>
                  <a:pt x="53" y="9299"/>
                  <a:pt x="39" y="9245"/>
                </a:cubicBezTo>
                <a:cubicBezTo>
                  <a:pt x="35" y="9231"/>
                  <a:pt x="32" y="9223"/>
                  <a:pt x="29" y="9220"/>
                </a:cubicBezTo>
                <a:close/>
                <a:moveTo>
                  <a:pt x="21600" y="9258"/>
                </a:moveTo>
                <a:lnTo>
                  <a:pt x="21390" y="9266"/>
                </a:lnTo>
                <a:cubicBezTo>
                  <a:pt x="21274" y="9270"/>
                  <a:pt x="20168" y="9276"/>
                  <a:pt x="18929" y="9280"/>
                </a:cubicBezTo>
                <a:lnTo>
                  <a:pt x="16678" y="9286"/>
                </a:lnTo>
                <a:lnTo>
                  <a:pt x="16663" y="10363"/>
                </a:lnTo>
                <a:lnTo>
                  <a:pt x="16647" y="11441"/>
                </a:lnTo>
                <a:lnTo>
                  <a:pt x="14781" y="11456"/>
                </a:lnTo>
                <a:lnTo>
                  <a:pt x="12915" y="11470"/>
                </a:lnTo>
                <a:lnTo>
                  <a:pt x="11376" y="12967"/>
                </a:lnTo>
                <a:cubicBezTo>
                  <a:pt x="10530" y="13790"/>
                  <a:pt x="9805" y="14456"/>
                  <a:pt x="9766" y="14448"/>
                </a:cubicBezTo>
                <a:cubicBezTo>
                  <a:pt x="9726" y="14440"/>
                  <a:pt x="9681" y="14486"/>
                  <a:pt x="9664" y="14550"/>
                </a:cubicBezTo>
                <a:cubicBezTo>
                  <a:pt x="9635" y="14660"/>
                  <a:pt x="9570" y="14635"/>
                  <a:pt x="8692" y="14180"/>
                </a:cubicBezTo>
                <a:cubicBezTo>
                  <a:pt x="8174" y="13912"/>
                  <a:pt x="7645" y="13633"/>
                  <a:pt x="7517" y="13560"/>
                </a:cubicBezTo>
                <a:cubicBezTo>
                  <a:pt x="7314" y="13445"/>
                  <a:pt x="7209" y="13428"/>
                  <a:pt x="6727" y="13428"/>
                </a:cubicBezTo>
                <a:lnTo>
                  <a:pt x="6170" y="13428"/>
                </a:lnTo>
                <a:lnTo>
                  <a:pt x="6138" y="13693"/>
                </a:lnTo>
                <a:cubicBezTo>
                  <a:pt x="6121" y="13840"/>
                  <a:pt x="6050" y="14929"/>
                  <a:pt x="5982" y="16115"/>
                </a:cubicBezTo>
                <a:cubicBezTo>
                  <a:pt x="5865" y="18163"/>
                  <a:pt x="5853" y="18276"/>
                  <a:pt x="5737" y="18398"/>
                </a:cubicBezTo>
                <a:cubicBezTo>
                  <a:pt x="5671" y="18469"/>
                  <a:pt x="4386" y="19192"/>
                  <a:pt x="2883" y="20006"/>
                </a:cubicBezTo>
                <a:cubicBezTo>
                  <a:pt x="773" y="21149"/>
                  <a:pt x="133" y="21472"/>
                  <a:pt x="75" y="21424"/>
                </a:cubicBezTo>
                <a:cubicBezTo>
                  <a:pt x="17" y="21376"/>
                  <a:pt x="0" y="21389"/>
                  <a:pt x="0" y="21481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429"/>
                </a:lnTo>
                <a:lnTo>
                  <a:pt x="21600" y="10797"/>
                </a:lnTo>
                <a:lnTo>
                  <a:pt x="21600" y="9258"/>
                </a:lnTo>
                <a:close/>
                <a:moveTo>
                  <a:pt x="32" y="9622"/>
                </a:moveTo>
                <a:cubicBezTo>
                  <a:pt x="24" y="9612"/>
                  <a:pt x="18" y="9696"/>
                  <a:pt x="18" y="9846"/>
                </a:cubicBezTo>
                <a:cubicBezTo>
                  <a:pt x="18" y="10046"/>
                  <a:pt x="28" y="10128"/>
                  <a:pt x="41" y="10027"/>
                </a:cubicBezTo>
                <a:cubicBezTo>
                  <a:pt x="53" y="9927"/>
                  <a:pt x="53" y="9764"/>
                  <a:pt x="41" y="9664"/>
                </a:cubicBezTo>
                <a:cubicBezTo>
                  <a:pt x="38" y="9639"/>
                  <a:pt x="35" y="9625"/>
                  <a:pt x="32" y="9622"/>
                </a:cubicBezTo>
                <a:close/>
                <a:moveTo>
                  <a:pt x="29" y="10283"/>
                </a:moveTo>
                <a:cubicBezTo>
                  <a:pt x="19" y="10273"/>
                  <a:pt x="12" y="10308"/>
                  <a:pt x="11" y="10377"/>
                </a:cubicBezTo>
                <a:cubicBezTo>
                  <a:pt x="10" y="10470"/>
                  <a:pt x="21" y="10514"/>
                  <a:pt x="36" y="10476"/>
                </a:cubicBezTo>
                <a:cubicBezTo>
                  <a:pt x="52" y="10438"/>
                  <a:pt x="53" y="10362"/>
                  <a:pt x="39" y="10308"/>
                </a:cubicBezTo>
                <a:cubicBezTo>
                  <a:pt x="35" y="10294"/>
                  <a:pt x="32" y="10286"/>
                  <a:pt x="29" y="10283"/>
                </a:cubicBezTo>
                <a:close/>
                <a:moveTo>
                  <a:pt x="29" y="10620"/>
                </a:moveTo>
                <a:cubicBezTo>
                  <a:pt x="19" y="10615"/>
                  <a:pt x="13" y="10660"/>
                  <a:pt x="13" y="10741"/>
                </a:cubicBezTo>
                <a:cubicBezTo>
                  <a:pt x="13" y="10849"/>
                  <a:pt x="25" y="10892"/>
                  <a:pt x="39" y="10839"/>
                </a:cubicBezTo>
                <a:cubicBezTo>
                  <a:pt x="53" y="10785"/>
                  <a:pt x="53" y="10697"/>
                  <a:pt x="39" y="10643"/>
                </a:cubicBezTo>
                <a:cubicBezTo>
                  <a:pt x="35" y="10629"/>
                  <a:pt x="32" y="10622"/>
                  <a:pt x="29" y="10620"/>
                </a:cubicBezTo>
                <a:close/>
                <a:moveTo>
                  <a:pt x="29" y="11011"/>
                </a:moveTo>
                <a:cubicBezTo>
                  <a:pt x="19" y="11001"/>
                  <a:pt x="12" y="11036"/>
                  <a:pt x="11" y="11105"/>
                </a:cubicBezTo>
                <a:cubicBezTo>
                  <a:pt x="10" y="11198"/>
                  <a:pt x="21" y="11242"/>
                  <a:pt x="36" y="11204"/>
                </a:cubicBezTo>
                <a:cubicBezTo>
                  <a:pt x="52" y="11166"/>
                  <a:pt x="53" y="11090"/>
                  <a:pt x="39" y="11036"/>
                </a:cubicBezTo>
                <a:cubicBezTo>
                  <a:pt x="35" y="11022"/>
                  <a:pt x="32" y="11014"/>
                  <a:pt x="29" y="11011"/>
                </a:cubicBezTo>
                <a:close/>
                <a:moveTo>
                  <a:pt x="29" y="11348"/>
                </a:moveTo>
                <a:cubicBezTo>
                  <a:pt x="19" y="11343"/>
                  <a:pt x="13" y="11388"/>
                  <a:pt x="13" y="11469"/>
                </a:cubicBezTo>
                <a:cubicBezTo>
                  <a:pt x="13" y="11576"/>
                  <a:pt x="25" y="11620"/>
                  <a:pt x="39" y="11567"/>
                </a:cubicBezTo>
                <a:cubicBezTo>
                  <a:pt x="53" y="11513"/>
                  <a:pt x="53" y="11425"/>
                  <a:pt x="39" y="11371"/>
                </a:cubicBezTo>
                <a:cubicBezTo>
                  <a:pt x="35" y="11357"/>
                  <a:pt x="32" y="11350"/>
                  <a:pt x="29" y="11348"/>
                </a:cubicBezTo>
                <a:close/>
                <a:moveTo>
                  <a:pt x="29" y="11739"/>
                </a:moveTo>
                <a:cubicBezTo>
                  <a:pt x="19" y="11729"/>
                  <a:pt x="12" y="11763"/>
                  <a:pt x="11" y="11832"/>
                </a:cubicBezTo>
                <a:cubicBezTo>
                  <a:pt x="10" y="11925"/>
                  <a:pt x="21" y="11970"/>
                  <a:pt x="36" y="11932"/>
                </a:cubicBezTo>
                <a:cubicBezTo>
                  <a:pt x="52" y="11894"/>
                  <a:pt x="53" y="11818"/>
                  <a:pt x="39" y="11764"/>
                </a:cubicBezTo>
                <a:cubicBezTo>
                  <a:pt x="35" y="11750"/>
                  <a:pt x="32" y="11742"/>
                  <a:pt x="29" y="11739"/>
                </a:cubicBezTo>
                <a:close/>
                <a:moveTo>
                  <a:pt x="32" y="12140"/>
                </a:moveTo>
                <a:cubicBezTo>
                  <a:pt x="24" y="12131"/>
                  <a:pt x="18" y="12215"/>
                  <a:pt x="18" y="12365"/>
                </a:cubicBezTo>
                <a:cubicBezTo>
                  <a:pt x="18" y="12565"/>
                  <a:pt x="28" y="12646"/>
                  <a:pt x="41" y="12546"/>
                </a:cubicBezTo>
                <a:cubicBezTo>
                  <a:pt x="53" y="12446"/>
                  <a:pt x="53" y="12282"/>
                  <a:pt x="41" y="12182"/>
                </a:cubicBezTo>
                <a:cubicBezTo>
                  <a:pt x="38" y="12157"/>
                  <a:pt x="35" y="12144"/>
                  <a:pt x="32" y="12140"/>
                </a:cubicBezTo>
                <a:close/>
                <a:moveTo>
                  <a:pt x="29" y="12802"/>
                </a:moveTo>
                <a:cubicBezTo>
                  <a:pt x="19" y="12792"/>
                  <a:pt x="12" y="12827"/>
                  <a:pt x="11" y="12896"/>
                </a:cubicBezTo>
                <a:cubicBezTo>
                  <a:pt x="10" y="12989"/>
                  <a:pt x="21" y="13033"/>
                  <a:pt x="36" y="12995"/>
                </a:cubicBezTo>
                <a:cubicBezTo>
                  <a:pt x="52" y="12957"/>
                  <a:pt x="53" y="12881"/>
                  <a:pt x="39" y="12827"/>
                </a:cubicBezTo>
                <a:cubicBezTo>
                  <a:pt x="35" y="12813"/>
                  <a:pt x="32" y="12805"/>
                  <a:pt x="29" y="12802"/>
                </a:cubicBezTo>
                <a:close/>
                <a:moveTo>
                  <a:pt x="29" y="13139"/>
                </a:moveTo>
                <a:cubicBezTo>
                  <a:pt x="19" y="13134"/>
                  <a:pt x="13" y="13179"/>
                  <a:pt x="13" y="13260"/>
                </a:cubicBezTo>
                <a:cubicBezTo>
                  <a:pt x="13" y="13367"/>
                  <a:pt x="25" y="13411"/>
                  <a:pt x="39" y="13358"/>
                </a:cubicBezTo>
                <a:cubicBezTo>
                  <a:pt x="53" y="13304"/>
                  <a:pt x="53" y="13216"/>
                  <a:pt x="39" y="13162"/>
                </a:cubicBezTo>
                <a:cubicBezTo>
                  <a:pt x="35" y="13148"/>
                  <a:pt x="32" y="13141"/>
                  <a:pt x="29" y="13139"/>
                </a:cubicBezTo>
                <a:close/>
                <a:moveTo>
                  <a:pt x="29" y="13530"/>
                </a:moveTo>
                <a:cubicBezTo>
                  <a:pt x="19" y="13520"/>
                  <a:pt x="12" y="13554"/>
                  <a:pt x="11" y="13623"/>
                </a:cubicBezTo>
                <a:cubicBezTo>
                  <a:pt x="10" y="13716"/>
                  <a:pt x="21" y="13761"/>
                  <a:pt x="36" y="13723"/>
                </a:cubicBezTo>
                <a:cubicBezTo>
                  <a:pt x="52" y="13685"/>
                  <a:pt x="53" y="13609"/>
                  <a:pt x="39" y="13555"/>
                </a:cubicBezTo>
                <a:cubicBezTo>
                  <a:pt x="35" y="13541"/>
                  <a:pt x="32" y="13533"/>
                  <a:pt x="29" y="13530"/>
                </a:cubicBezTo>
                <a:close/>
                <a:moveTo>
                  <a:pt x="29" y="13867"/>
                </a:moveTo>
                <a:cubicBezTo>
                  <a:pt x="19" y="13862"/>
                  <a:pt x="13" y="13907"/>
                  <a:pt x="13" y="13988"/>
                </a:cubicBezTo>
                <a:cubicBezTo>
                  <a:pt x="13" y="14095"/>
                  <a:pt x="25" y="14139"/>
                  <a:pt x="39" y="14086"/>
                </a:cubicBezTo>
                <a:cubicBezTo>
                  <a:pt x="53" y="14032"/>
                  <a:pt x="53" y="13944"/>
                  <a:pt x="39" y="13890"/>
                </a:cubicBezTo>
                <a:cubicBezTo>
                  <a:pt x="35" y="13876"/>
                  <a:pt x="32" y="13869"/>
                  <a:pt x="29" y="13867"/>
                </a:cubicBezTo>
                <a:close/>
                <a:moveTo>
                  <a:pt x="29" y="14257"/>
                </a:moveTo>
                <a:cubicBezTo>
                  <a:pt x="19" y="14247"/>
                  <a:pt x="12" y="14282"/>
                  <a:pt x="11" y="14351"/>
                </a:cubicBezTo>
                <a:cubicBezTo>
                  <a:pt x="10" y="14444"/>
                  <a:pt x="21" y="14489"/>
                  <a:pt x="36" y="14451"/>
                </a:cubicBezTo>
                <a:cubicBezTo>
                  <a:pt x="52" y="14413"/>
                  <a:pt x="53" y="14337"/>
                  <a:pt x="39" y="14283"/>
                </a:cubicBezTo>
                <a:cubicBezTo>
                  <a:pt x="35" y="14269"/>
                  <a:pt x="32" y="14260"/>
                  <a:pt x="29" y="14257"/>
                </a:cubicBezTo>
                <a:close/>
                <a:moveTo>
                  <a:pt x="29" y="14593"/>
                </a:moveTo>
                <a:cubicBezTo>
                  <a:pt x="19" y="14583"/>
                  <a:pt x="12" y="14618"/>
                  <a:pt x="11" y="14687"/>
                </a:cubicBezTo>
                <a:cubicBezTo>
                  <a:pt x="10" y="14779"/>
                  <a:pt x="21" y="14824"/>
                  <a:pt x="36" y="14786"/>
                </a:cubicBezTo>
                <a:cubicBezTo>
                  <a:pt x="52" y="14748"/>
                  <a:pt x="53" y="14672"/>
                  <a:pt x="39" y="14618"/>
                </a:cubicBezTo>
                <a:cubicBezTo>
                  <a:pt x="35" y="14604"/>
                  <a:pt x="32" y="14596"/>
                  <a:pt x="29" y="14593"/>
                </a:cubicBezTo>
                <a:close/>
                <a:moveTo>
                  <a:pt x="29" y="14930"/>
                </a:moveTo>
                <a:cubicBezTo>
                  <a:pt x="19" y="14925"/>
                  <a:pt x="13" y="14970"/>
                  <a:pt x="13" y="15051"/>
                </a:cubicBezTo>
                <a:cubicBezTo>
                  <a:pt x="13" y="15158"/>
                  <a:pt x="25" y="15203"/>
                  <a:pt x="39" y="15149"/>
                </a:cubicBezTo>
                <a:cubicBezTo>
                  <a:pt x="53" y="15096"/>
                  <a:pt x="53" y="15007"/>
                  <a:pt x="39" y="14953"/>
                </a:cubicBezTo>
                <a:cubicBezTo>
                  <a:pt x="35" y="14939"/>
                  <a:pt x="32" y="14932"/>
                  <a:pt x="29" y="14930"/>
                </a:cubicBezTo>
                <a:close/>
                <a:moveTo>
                  <a:pt x="29" y="15321"/>
                </a:moveTo>
                <a:cubicBezTo>
                  <a:pt x="19" y="15311"/>
                  <a:pt x="12" y="15346"/>
                  <a:pt x="11" y="15415"/>
                </a:cubicBezTo>
                <a:cubicBezTo>
                  <a:pt x="10" y="15507"/>
                  <a:pt x="21" y="15552"/>
                  <a:pt x="36" y="15514"/>
                </a:cubicBezTo>
                <a:cubicBezTo>
                  <a:pt x="52" y="15476"/>
                  <a:pt x="53" y="15400"/>
                  <a:pt x="39" y="15346"/>
                </a:cubicBezTo>
                <a:cubicBezTo>
                  <a:pt x="35" y="15332"/>
                  <a:pt x="32" y="15324"/>
                  <a:pt x="29" y="15321"/>
                </a:cubicBezTo>
                <a:close/>
                <a:moveTo>
                  <a:pt x="29" y="15658"/>
                </a:moveTo>
                <a:cubicBezTo>
                  <a:pt x="19" y="15653"/>
                  <a:pt x="13" y="15698"/>
                  <a:pt x="13" y="15779"/>
                </a:cubicBezTo>
                <a:cubicBezTo>
                  <a:pt x="13" y="15886"/>
                  <a:pt x="25" y="15930"/>
                  <a:pt x="39" y="15876"/>
                </a:cubicBezTo>
                <a:cubicBezTo>
                  <a:pt x="53" y="15823"/>
                  <a:pt x="53" y="15735"/>
                  <a:pt x="39" y="15681"/>
                </a:cubicBezTo>
                <a:cubicBezTo>
                  <a:pt x="35" y="15667"/>
                  <a:pt x="32" y="15660"/>
                  <a:pt x="29" y="15658"/>
                </a:cubicBezTo>
                <a:close/>
                <a:moveTo>
                  <a:pt x="29" y="16049"/>
                </a:moveTo>
                <a:cubicBezTo>
                  <a:pt x="19" y="16039"/>
                  <a:pt x="12" y="16073"/>
                  <a:pt x="11" y="16142"/>
                </a:cubicBezTo>
                <a:cubicBezTo>
                  <a:pt x="10" y="16235"/>
                  <a:pt x="21" y="16280"/>
                  <a:pt x="36" y="16242"/>
                </a:cubicBezTo>
                <a:cubicBezTo>
                  <a:pt x="52" y="16204"/>
                  <a:pt x="53" y="16128"/>
                  <a:pt x="39" y="16074"/>
                </a:cubicBezTo>
                <a:cubicBezTo>
                  <a:pt x="35" y="16060"/>
                  <a:pt x="32" y="16052"/>
                  <a:pt x="29" y="16049"/>
                </a:cubicBezTo>
                <a:close/>
                <a:moveTo>
                  <a:pt x="32" y="16450"/>
                </a:moveTo>
                <a:cubicBezTo>
                  <a:pt x="24" y="16441"/>
                  <a:pt x="18" y="16525"/>
                  <a:pt x="18" y="16675"/>
                </a:cubicBezTo>
                <a:cubicBezTo>
                  <a:pt x="18" y="16875"/>
                  <a:pt x="28" y="16956"/>
                  <a:pt x="41" y="16856"/>
                </a:cubicBezTo>
                <a:cubicBezTo>
                  <a:pt x="53" y="16756"/>
                  <a:pt x="53" y="16592"/>
                  <a:pt x="41" y="16492"/>
                </a:cubicBezTo>
                <a:cubicBezTo>
                  <a:pt x="38" y="16467"/>
                  <a:pt x="35" y="16454"/>
                  <a:pt x="32" y="16450"/>
                </a:cubicBezTo>
                <a:close/>
                <a:moveTo>
                  <a:pt x="29" y="17112"/>
                </a:moveTo>
                <a:cubicBezTo>
                  <a:pt x="19" y="17102"/>
                  <a:pt x="12" y="17137"/>
                  <a:pt x="11" y="17206"/>
                </a:cubicBezTo>
                <a:cubicBezTo>
                  <a:pt x="10" y="17298"/>
                  <a:pt x="21" y="17343"/>
                  <a:pt x="36" y="17305"/>
                </a:cubicBezTo>
                <a:cubicBezTo>
                  <a:pt x="52" y="17267"/>
                  <a:pt x="53" y="17191"/>
                  <a:pt x="39" y="17137"/>
                </a:cubicBezTo>
                <a:cubicBezTo>
                  <a:pt x="35" y="17123"/>
                  <a:pt x="32" y="17115"/>
                  <a:pt x="29" y="17112"/>
                </a:cubicBezTo>
                <a:close/>
                <a:moveTo>
                  <a:pt x="29" y="17449"/>
                </a:moveTo>
                <a:cubicBezTo>
                  <a:pt x="19" y="17444"/>
                  <a:pt x="13" y="17489"/>
                  <a:pt x="13" y="17570"/>
                </a:cubicBezTo>
                <a:cubicBezTo>
                  <a:pt x="13" y="17677"/>
                  <a:pt x="25" y="17721"/>
                  <a:pt x="39" y="17667"/>
                </a:cubicBezTo>
                <a:cubicBezTo>
                  <a:pt x="53" y="17614"/>
                  <a:pt x="53" y="17526"/>
                  <a:pt x="39" y="17472"/>
                </a:cubicBezTo>
                <a:cubicBezTo>
                  <a:pt x="35" y="17458"/>
                  <a:pt x="32" y="17451"/>
                  <a:pt x="29" y="17449"/>
                </a:cubicBezTo>
                <a:close/>
                <a:moveTo>
                  <a:pt x="29" y="17840"/>
                </a:moveTo>
                <a:cubicBezTo>
                  <a:pt x="19" y="17830"/>
                  <a:pt x="12" y="17865"/>
                  <a:pt x="11" y="17934"/>
                </a:cubicBezTo>
                <a:cubicBezTo>
                  <a:pt x="10" y="18026"/>
                  <a:pt x="21" y="18071"/>
                  <a:pt x="36" y="18033"/>
                </a:cubicBezTo>
                <a:cubicBezTo>
                  <a:pt x="52" y="17995"/>
                  <a:pt x="53" y="17919"/>
                  <a:pt x="39" y="17865"/>
                </a:cubicBezTo>
                <a:cubicBezTo>
                  <a:pt x="35" y="17851"/>
                  <a:pt x="32" y="17843"/>
                  <a:pt x="29" y="17840"/>
                </a:cubicBezTo>
                <a:close/>
                <a:moveTo>
                  <a:pt x="29" y="18177"/>
                </a:moveTo>
                <a:cubicBezTo>
                  <a:pt x="19" y="18172"/>
                  <a:pt x="13" y="18217"/>
                  <a:pt x="13" y="18298"/>
                </a:cubicBezTo>
                <a:cubicBezTo>
                  <a:pt x="13" y="18405"/>
                  <a:pt x="25" y="18449"/>
                  <a:pt x="39" y="18395"/>
                </a:cubicBezTo>
                <a:cubicBezTo>
                  <a:pt x="53" y="18342"/>
                  <a:pt x="53" y="18254"/>
                  <a:pt x="39" y="18200"/>
                </a:cubicBezTo>
                <a:cubicBezTo>
                  <a:pt x="35" y="18186"/>
                  <a:pt x="32" y="18179"/>
                  <a:pt x="29" y="18177"/>
                </a:cubicBezTo>
                <a:close/>
                <a:moveTo>
                  <a:pt x="29" y="18567"/>
                </a:moveTo>
                <a:cubicBezTo>
                  <a:pt x="19" y="18557"/>
                  <a:pt x="12" y="18592"/>
                  <a:pt x="11" y="18661"/>
                </a:cubicBezTo>
                <a:cubicBezTo>
                  <a:pt x="10" y="18754"/>
                  <a:pt x="21" y="18799"/>
                  <a:pt x="36" y="18761"/>
                </a:cubicBezTo>
                <a:cubicBezTo>
                  <a:pt x="52" y="18723"/>
                  <a:pt x="53" y="18647"/>
                  <a:pt x="39" y="18593"/>
                </a:cubicBezTo>
                <a:cubicBezTo>
                  <a:pt x="35" y="18579"/>
                  <a:pt x="32" y="18570"/>
                  <a:pt x="29" y="18567"/>
                </a:cubicBezTo>
                <a:close/>
                <a:moveTo>
                  <a:pt x="32" y="18969"/>
                </a:moveTo>
                <a:cubicBezTo>
                  <a:pt x="24" y="18960"/>
                  <a:pt x="18" y="19043"/>
                  <a:pt x="18" y="19193"/>
                </a:cubicBezTo>
                <a:cubicBezTo>
                  <a:pt x="18" y="19393"/>
                  <a:pt x="28" y="19475"/>
                  <a:pt x="41" y="19375"/>
                </a:cubicBezTo>
                <a:cubicBezTo>
                  <a:pt x="53" y="19275"/>
                  <a:pt x="53" y="19111"/>
                  <a:pt x="41" y="19011"/>
                </a:cubicBezTo>
                <a:cubicBezTo>
                  <a:pt x="38" y="18986"/>
                  <a:pt x="35" y="18973"/>
                  <a:pt x="32" y="18969"/>
                </a:cubicBezTo>
                <a:close/>
                <a:moveTo>
                  <a:pt x="29" y="19631"/>
                </a:moveTo>
                <a:cubicBezTo>
                  <a:pt x="19" y="19621"/>
                  <a:pt x="12" y="19656"/>
                  <a:pt x="11" y="19725"/>
                </a:cubicBezTo>
                <a:cubicBezTo>
                  <a:pt x="10" y="19817"/>
                  <a:pt x="21" y="19862"/>
                  <a:pt x="36" y="19824"/>
                </a:cubicBezTo>
                <a:cubicBezTo>
                  <a:pt x="52" y="19786"/>
                  <a:pt x="53" y="19710"/>
                  <a:pt x="39" y="19656"/>
                </a:cubicBezTo>
                <a:cubicBezTo>
                  <a:pt x="35" y="19642"/>
                  <a:pt x="32" y="19634"/>
                  <a:pt x="29" y="19631"/>
                </a:cubicBezTo>
                <a:close/>
                <a:moveTo>
                  <a:pt x="29" y="19968"/>
                </a:moveTo>
                <a:cubicBezTo>
                  <a:pt x="19" y="19963"/>
                  <a:pt x="13" y="20008"/>
                  <a:pt x="13" y="20089"/>
                </a:cubicBezTo>
                <a:cubicBezTo>
                  <a:pt x="13" y="20196"/>
                  <a:pt x="25" y="20240"/>
                  <a:pt x="39" y="20186"/>
                </a:cubicBezTo>
                <a:cubicBezTo>
                  <a:pt x="53" y="20133"/>
                  <a:pt x="53" y="20045"/>
                  <a:pt x="39" y="19991"/>
                </a:cubicBezTo>
                <a:cubicBezTo>
                  <a:pt x="35" y="19977"/>
                  <a:pt x="32" y="19970"/>
                  <a:pt x="29" y="19968"/>
                </a:cubicBezTo>
                <a:close/>
                <a:moveTo>
                  <a:pt x="29" y="20359"/>
                </a:moveTo>
                <a:cubicBezTo>
                  <a:pt x="19" y="20349"/>
                  <a:pt x="12" y="20383"/>
                  <a:pt x="11" y="20452"/>
                </a:cubicBezTo>
                <a:cubicBezTo>
                  <a:pt x="10" y="20545"/>
                  <a:pt x="21" y="20590"/>
                  <a:pt x="36" y="20552"/>
                </a:cubicBezTo>
                <a:cubicBezTo>
                  <a:pt x="52" y="20514"/>
                  <a:pt x="53" y="20438"/>
                  <a:pt x="39" y="20384"/>
                </a:cubicBezTo>
                <a:cubicBezTo>
                  <a:pt x="35" y="20370"/>
                  <a:pt x="32" y="20362"/>
                  <a:pt x="29" y="20359"/>
                </a:cubicBezTo>
                <a:close/>
                <a:moveTo>
                  <a:pt x="29" y="20695"/>
                </a:moveTo>
                <a:cubicBezTo>
                  <a:pt x="19" y="20690"/>
                  <a:pt x="13" y="20736"/>
                  <a:pt x="13" y="20817"/>
                </a:cubicBezTo>
                <a:cubicBezTo>
                  <a:pt x="13" y="20924"/>
                  <a:pt x="25" y="20968"/>
                  <a:pt x="39" y="20914"/>
                </a:cubicBezTo>
                <a:cubicBezTo>
                  <a:pt x="53" y="20861"/>
                  <a:pt x="53" y="20773"/>
                  <a:pt x="39" y="20719"/>
                </a:cubicBezTo>
                <a:cubicBezTo>
                  <a:pt x="35" y="20705"/>
                  <a:pt x="32" y="20697"/>
                  <a:pt x="29" y="20695"/>
                </a:cubicBezTo>
                <a:close/>
                <a:moveTo>
                  <a:pt x="29" y="21086"/>
                </a:moveTo>
                <a:cubicBezTo>
                  <a:pt x="19" y="21076"/>
                  <a:pt x="12" y="21111"/>
                  <a:pt x="11" y="21180"/>
                </a:cubicBezTo>
                <a:cubicBezTo>
                  <a:pt x="10" y="21273"/>
                  <a:pt x="21" y="21317"/>
                  <a:pt x="36" y="21279"/>
                </a:cubicBezTo>
                <a:cubicBezTo>
                  <a:pt x="52" y="21241"/>
                  <a:pt x="53" y="21165"/>
                  <a:pt x="39" y="21111"/>
                </a:cubicBezTo>
                <a:cubicBezTo>
                  <a:pt x="35" y="21097"/>
                  <a:pt x="32" y="21089"/>
                  <a:pt x="29" y="2108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83" name="'L, C, G' Heart Stained Glass _ no background.jpeg" descr="'L, C, G' Heart Stained Glass _ no backgroun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81301" y="575109"/>
            <a:ext cx="2360797" cy="2360797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What gets in our way?"/>
          <p:cNvSpPr txBox="1"/>
          <p:nvPr>
            <p:ph type="title" idx="4294967295"/>
          </p:nvPr>
        </p:nvSpPr>
        <p:spPr>
          <a:xfrm>
            <a:off x="2912317" y="1037865"/>
            <a:ext cx="10477501" cy="1435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781C5"/>
                </a:solidFill>
              </a:defRPr>
            </a:lvl1pPr>
          </a:lstStyle>
          <a:p>
            <a:pPr/>
            <a:r>
              <a:t>What gets in our way?</a:t>
            </a:r>
          </a:p>
        </p:txBody>
      </p:sp>
      <p:sp>
        <p:nvSpPr>
          <p:cNvPr id="485" name="External interference…"/>
          <p:cNvSpPr/>
          <p:nvPr/>
        </p:nvSpPr>
        <p:spPr>
          <a:xfrm>
            <a:off x="432908" y="2483424"/>
            <a:ext cx="23101602" cy="11187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" y="0"/>
                </a:moveTo>
                <a:lnTo>
                  <a:pt x="21600" y="36"/>
                </a:lnTo>
                <a:lnTo>
                  <a:pt x="21538" y="21600"/>
                </a:lnTo>
                <a:lnTo>
                  <a:pt x="12266" y="21508"/>
                </a:lnTo>
                <a:lnTo>
                  <a:pt x="9679" y="14391"/>
                </a:lnTo>
                <a:lnTo>
                  <a:pt x="8115" y="14065"/>
                </a:lnTo>
                <a:lnTo>
                  <a:pt x="6550" y="13739"/>
                </a:lnTo>
                <a:cubicBezTo>
                  <a:pt x="6390" y="13513"/>
                  <a:pt x="6217" y="13304"/>
                  <a:pt x="6033" y="13115"/>
                </a:cubicBezTo>
                <a:cubicBezTo>
                  <a:pt x="5218" y="12277"/>
                  <a:pt x="4216" y="11849"/>
                  <a:pt x="3195" y="11902"/>
                </a:cubicBezTo>
                <a:lnTo>
                  <a:pt x="2969" y="10711"/>
                </a:lnTo>
                <a:lnTo>
                  <a:pt x="0" y="10718"/>
                </a:lnTo>
                <a:lnTo>
                  <a:pt x="3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defRPr i="1" sz="4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External interference</a:t>
            </a: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Circumstances, time, money, health…</a:t>
            </a: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Internal interference</a:t>
            </a: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The things going on inside of us that hold us back.</a:t>
            </a: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4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algn="l" defTabSz="914400">
              <a:spcBef>
                <a:spcPts val="600"/>
              </a:spcBef>
              <a:buClr>
                <a:srgbClr val="FAFAFA"/>
              </a:buClr>
              <a:defRPr sz="5400">
                <a:solidFill>
                  <a:srgbClr val="66B5D9"/>
                </a:solidFill>
                <a:uFill>
                  <a:solidFill>
                    <a:srgbClr val="FFFFFF"/>
                  </a:solidFill>
                </a:uFill>
                <a:latin typeface="Nunito ExtraLight Bold"/>
                <a:ea typeface="Nunito ExtraLight Bold"/>
                <a:cs typeface="Nunito ExtraLight Bold"/>
                <a:sym typeface="Nunito ExtraLight Bold"/>
              </a:defRPr>
            </a:pPr>
            <a:r>
              <a:t>Performance = Potential - Interference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church uncorked loved called gifted.jpg" descr="church uncorked loved called gifted.jpg"/>
          <p:cNvPicPr>
            <a:picLocks noChangeAspect="1"/>
          </p:cNvPicPr>
          <p:nvPr/>
        </p:nvPicPr>
        <p:blipFill>
          <a:blip r:embed="rId2">
            <a:extLst/>
          </a:blip>
          <a:srcRect l="48552" t="11588" r="7445" b="4054"/>
          <a:stretch>
            <a:fillRect/>
          </a:stretch>
        </p:blipFill>
        <p:spPr>
          <a:xfrm>
            <a:off x="26657584" y="1430962"/>
            <a:ext cx="7795910" cy="11209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2318" y="0"/>
                </a:moveTo>
                <a:lnTo>
                  <a:pt x="2275" y="227"/>
                </a:lnTo>
                <a:lnTo>
                  <a:pt x="2275" y="230"/>
                </a:lnTo>
                <a:lnTo>
                  <a:pt x="2274" y="234"/>
                </a:lnTo>
                <a:cubicBezTo>
                  <a:pt x="2263" y="294"/>
                  <a:pt x="2246" y="357"/>
                  <a:pt x="2227" y="413"/>
                </a:cubicBezTo>
                <a:cubicBezTo>
                  <a:pt x="2225" y="417"/>
                  <a:pt x="2224" y="422"/>
                  <a:pt x="2222" y="426"/>
                </a:cubicBezTo>
                <a:cubicBezTo>
                  <a:pt x="2203" y="483"/>
                  <a:pt x="2182" y="530"/>
                  <a:pt x="2164" y="553"/>
                </a:cubicBezTo>
                <a:cubicBezTo>
                  <a:pt x="2154" y="566"/>
                  <a:pt x="2146" y="584"/>
                  <a:pt x="2140" y="604"/>
                </a:cubicBezTo>
                <a:cubicBezTo>
                  <a:pt x="2200" y="724"/>
                  <a:pt x="2229" y="887"/>
                  <a:pt x="2195" y="1036"/>
                </a:cubicBezTo>
                <a:cubicBezTo>
                  <a:pt x="2167" y="1159"/>
                  <a:pt x="2139" y="1326"/>
                  <a:pt x="2133" y="1409"/>
                </a:cubicBezTo>
                <a:cubicBezTo>
                  <a:pt x="2128" y="1491"/>
                  <a:pt x="2105" y="1580"/>
                  <a:pt x="2083" y="1607"/>
                </a:cubicBezTo>
                <a:cubicBezTo>
                  <a:pt x="2061" y="1633"/>
                  <a:pt x="2039" y="1851"/>
                  <a:pt x="2033" y="2092"/>
                </a:cubicBezTo>
                <a:cubicBezTo>
                  <a:pt x="2028" y="2333"/>
                  <a:pt x="2010" y="2546"/>
                  <a:pt x="1994" y="2564"/>
                </a:cubicBezTo>
                <a:cubicBezTo>
                  <a:pt x="1977" y="2583"/>
                  <a:pt x="1946" y="2849"/>
                  <a:pt x="1925" y="3155"/>
                </a:cubicBezTo>
                <a:cubicBezTo>
                  <a:pt x="1903" y="3462"/>
                  <a:pt x="1869" y="3731"/>
                  <a:pt x="1850" y="3753"/>
                </a:cubicBezTo>
                <a:cubicBezTo>
                  <a:pt x="1830" y="3775"/>
                  <a:pt x="1797" y="4125"/>
                  <a:pt x="1776" y="4532"/>
                </a:cubicBezTo>
                <a:cubicBezTo>
                  <a:pt x="1755" y="4939"/>
                  <a:pt x="1711" y="5336"/>
                  <a:pt x="1679" y="5415"/>
                </a:cubicBezTo>
                <a:cubicBezTo>
                  <a:pt x="1647" y="5495"/>
                  <a:pt x="1630" y="5638"/>
                  <a:pt x="1640" y="5733"/>
                </a:cubicBezTo>
                <a:cubicBezTo>
                  <a:pt x="1648" y="5807"/>
                  <a:pt x="1635" y="5885"/>
                  <a:pt x="1611" y="5932"/>
                </a:cubicBezTo>
                <a:cubicBezTo>
                  <a:pt x="1574" y="6346"/>
                  <a:pt x="1479" y="7165"/>
                  <a:pt x="1353" y="8216"/>
                </a:cubicBezTo>
                <a:cubicBezTo>
                  <a:pt x="1335" y="8558"/>
                  <a:pt x="1285" y="9054"/>
                  <a:pt x="1207" y="9613"/>
                </a:cubicBezTo>
                <a:cubicBezTo>
                  <a:pt x="1154" y="9990"/>
                  <a:pt x="633" y="14476"/>
                  <a:pt x="215" y="18165"/>
                </a:cubicBezTo>
                <a:cubicBezTo>
                  <a:pt x="153" y="18708"/>
                  <a:pt x="76" y="19321"/>
                  <a:pt x="43" y="19524"/>
                </a:cubicBezTo>
                <a:cubicBezTo>
                  <a:pt x="15" y="19701"/>
                  <a:pt x="-2" y="19848"/>
                  <a:pt x="0" y="19892"/>
                </a:cubicBezTo>
                <a:cubicBezTo>
                  <a:pt x="27" y="19913"/>
                  <a:pt x="82" y="19922"/>
                  <a:pt x="170" y="19934"/>
                </a:cubicBezTo>
                <a:cubicBezTo>
                  <a:pt x="631" y="19986"/>
                  <a:pt x="2135" y="20115"/>
                  <a:pt x="4180" y="20282"/>
                </a:cubicBezTo>
                <a:cubicBezTo>
                  <a:pt x="5471" y="20385"/>
                  <a:pt x="6948" y="20500"/>
                  <a:pt x="8737" y="20635"/>
                </a:cubicBezTo>
                <a:cubicBezTo>
                  <a:pt x="8810" y="20640"/>
                  <a:pt x="8902" y="20647"/>
                  <a:pt x="8977" y="20652"/>
                </a:cubicBezTo>
                <a:cubicBezTo>
                  <a:pt x="9124" y="20663"/>
                  <a:pt x="9354" y="20679"/>
                  <a:pt x="9412" y="20684"/>
                </a:cubicBezTo>
                <a:cubicBezTo>
                  <a:pt x="9682" y="20706"/>
                  <a:pt x="11522" y="20847"/>
                  <a:pt x="12040" y="20885"/>
                </a:cubicBezTo>
                <a:cubicBezTo>
                  <a:pt x="12216" y="20898"/>
                  <a:pt x="12583" y="20929"/>
                  <a:pt x="12857" y="20955"/>
                </a:cubicBezTo>
                <a:cubicBezTo>
                  <a:pt x="12857" y="20955"/>
                  <a:pt x="12857" y="20955"/>
                  <a:pt x="12858" y="20955"/>
                </a:cubicBezTo>
                <a:cubicBezTo>
                  <a:pt x="14685" y="21101"/>
                  <a:pt x="16416" y="21243"/>
                  <a:pt x="17368" y="21328"/>
                </a:cubicBezTo>
                <a:cubicBezTo>
                  <a:pt x="19049" y="21478"/>
                  <a:pt x="20540" y="21600"/>
                  <a:pt x="20687" y="21600"/>
                </a:cubicBezTo>
                <a:cubicBezTo>
                  <a:pt x="20785" y="21600"/>
                  <a:pt x="20822" y="21584"/>
                  <a:pt x="20845" y="21394"/>
                </a:cubicBezTo>
                <a:lnTo>
                  <a:pt x="20862" y="21076"/>
                </a:lnTo>
                <a:cubicBezTo>
                  <a:pt x="20864" y="21052"/>
                  <a:pt x="20865" y="21035"/>
                  <a:pt x="20867" y="21013"/>
                </a:cubicBezTo>
                <a:cubicBezTo>
                  <a:pt x="20872" y="20839"/>
                  <a:pt x="20879" y="20648"/>
                  <a:pt x="20884" y="20538"/>
                </a:cubicBezTo>
                <a:cubicBezTo>
                  <a:pt x="20891" y="20399"/>
                  <a:pt x="20914" y="19692"/>
                  <a:pt x="20936" y="19004"/>
                </a:cubicBezTo>
                <a:cubicBezTo>
                  <a:pt x="20953" y="18432"/>
                  <a:pt x="20976" y="17700"/>
                  <a:pt x="21003" y="16862"/>
                </a:cubicBezTo>
                <a:cubicBezTo>
                  <a:pt x="21003" y="16857"/>
                  <a:pt x="21003" y="16851"/>
                  <a:pt x="21003" y="16847"/>
                </a:cubicBezTo>
                <a:cubicBezTo>
                  <a:pt x="21009" y="16654"/>
                  <a:pt x="21014" y="16510"/>
                  <a:pt x="21021" y="16311"/>
                </a:cubicBezTo>
                <a:cubicBezTo>
                  <a:pt x="21080" y="14530"/>
                  <a:pt x="21163" y="11705"/>
                  <a:pt x="21205" y="10033"/>
                </a:cubicBezTo>
                <a:cubicBezTo>
                  <a:pt x="21302" y="6170"/>
                  <a:pt x="21282" y="6441"/>
                  <a:pt x="21441" y="6448"/>
                </a:cubicBezTo>
                <a:cubicBezTo>
                  <a:pt x="21495" y="6420"/>
                  <a:pt x="21534" y="6387"/>
                  <a:pt x="21560" y="6350"/>
                </a:cubicBezTo>
                <a:cubicBezTo>
                  <a:pt x="21547" y="6346"/>
                  <a:pt x="21535" y="6339"/>
                  <a:pt x="21526" y="6330"/>
                </a:cubicBezTo>
                <a:cubicBezTo>
                  <a:pt x="21503" y="6304"/>
                  <a:pt x="21516" y="6270"/>
                  <a:pt x="21553" y="6254"/>
                </a:cubicBezTo>
                <a:cubicBezTo>
                  <a:pt x="21567" y="6248"/>
                  <a:pt x="21582" y="6247"/>
                  <a:pt x="21598" y="6247"/>
                </a:cubicBezTo>
                <a:cubicBezTo>
                  <a:pt x="21598" y="6241"/>
                  <a:pt x="21597" y="6236"/>
                  <a:pt x="21597" y="6230"/>
                </a:cubicBezTo>
                <a:cubicBezTo>
                  <a:pt x="21586" y="6217"/>
                  <a:pt x="21584" y="6201"/>
                  <a:pt x="21589" y="6188"/>
                </a:cubicBezTo>
                <a:cubicBezTo>
                  <a:pt x="21574" y="6140"/>
                  <a:pt x="21541" y="6093"/>
                  <a:pt x="21485" y="6052"/>
                </a:cubicBezTo>
                <a:cubicBezTo>
                  <a:pt x="21422" y="6005"/>
                  <a:pt x="21386" y="5970"/>
                  <a:pt x="21367" y="5915"/>
                </a:cubicBezTo>
                <a:lnTo>
                  <a:pt x="21333" y="5891"/>
                </a:lnTo>
                <a:lnTo>
                  <a:pt x="21384" y="4006"/>
                </a:lnTo>
                <a:cubicBezTo>
                  <a:pt x="21385" y="3984"/>
                  <a:pt x="21386" y="3966"/>
                  <a:pt x="21387" y="3944"/>
                </a:cubicBezTo>
                <a:cubicBezTo>
                  <a:pt x="21402" y="3362"/>
                  <a:pt x="21426" y="2746"/>
                  <a:pt x="21452" y="2365"/>
                </a:cubicBezTo>
                <a:cubicBezTo>
                  <a:pt x="21444" y="2213"/>
                  <a:pt x="21444" y="1993"/>
                  <a:pt x="21455" y="1702"/>
                </a:cubicBezTo>
                <a:lnTo>
                  <a:pt x="21483" y="960"/>
                </a:lnTo>
                <a:lnTo>
                  <a:pt x="21487" y="839"/>
                </a:lnTo>
                <a:lnTo>
                  <a:pt x="21482" y="839"/>
                </a:lnTo>
                <a:lnTo>
                  <a:pt x="21150" y="834"/>
                </a:lnTo>
                <a:cubicBezTo>
                  <a:pt x="20965" y="831"/>
                  <a:pt x="20717" y="821"/>
                  <a:pt x="20599" y="812"/>
                </a:cubicBezTo>
                <a:cubicBezTo>
                  <a:pt x="20545" y="808"/>
                  <a:pt x="20344" y="799"/>
                  <a:pt x="20205" y="792"/>
                </a:cubicBezTo>
                <a:cubicBezTo>
                  <a:pt x="20166" y="839"/>
                  <a:pt x="20089" y="841"/>
                  <a:pt x="20018" y="781"/>
                </a:cubicBezTo>
                <a:cubicBezTo>
                  <a:pt x="19956" y="778"/>
                  <a:pt x="19929" y="776"/>
                  <a:pt x="19865" y="772"/>
                </a:cubicBezTo>
                <a:cubicBezTo>
                  <a:pt x="19683" y="783"/>
                  <a:pt x="19330" y="774"/>
                  <a:pt x="18708" y="743"/>
                </a:cubicBezTo>
                <a:cubicBezTo>
                  <a:pt x="18041" y="709"/>
                  <a:pt x="17378" y="672"/>
                  <a:pt x="17236" y="659"/>
                </a:cubicBezTo>
                <a:cubicBezTo>
                  <a:pt x="17094" y="647"/>
                  <a:pt x="16705" y="627"/>
                  <a:pt x="16373" y="616"/>
                </a:cubicBezTo>
                <a:cubicBezTo>
                  <a:pt x="16041" y="606"/>
                  <a:pt x="15434" y="573"/>
                  <a:pt x="15024" y="544"/>
                </a:cubicBezTo>
                <a:cubicBezTo>
                  <a:pt x="14614" y="515"/>
                  <a:pt x="13990" y="479"/>
                  <a:pt x="13639" y="465"/>
                </a:cubicBezTo>
                <a:cubicBezTo>
                  <a:pt x="13287" y="451"/>
                  <a:pt x="12856" y="417"/>
                  <a:pt x="12680" y="391"/>
                </a:cubicBezTo>
                <a:cubicBezTo>
                  <a:pt x="12504" y="364"/>
                  <a:pt x="12116" y="334"/>
                  <a:pt x="11818" y="325"/>
                </a:cubicBezTo>
                <a:cubicBezTo>
                  <a:pt x="11520" y="316"/>
                  <a:pt x="11235" y="291"/>
                  <a:pt x="11186" y="270"/>
                </a:cubicBezTo>
                <a:cubicBezTo>
                  <a:pt x="11136" y="249"/>
                  <a:pt x="10652" y="235"/>
                  <a:pt x="10110" y="241"/>
                </a:cubicBezTo>
                <a:cubicBezTo>
                  <a:pt x="9569" y="246"/>
                  <a:pt x="9087" y="234"/>
                  <a:pt x="9039" y="213"/>
                </a:cubicBezTo>
                <a:cubicBezTo>
                  <a:pt x="8934" y="168"/>
                  <a:pt x="8930" y="168"/>
                  <a:pt x="7601" y="122"/>
                </a:cubicBezTo>
                <a:cubicBezTo>
                  <a:pt x="7456" y="117"/>
                  <a:pt x="7375" y="114"/>
                  <a:pt x="7246" y="109"/>
                </a:cubicBezTo>
                <a:cubicBezTo>
                  <a:pt x="7116" y="114"/>
                  <a:pt x="6970" y="108"/>
                  <a:pt x="6840" y="95"/>
                </a:cubicBezTo>
                <a:cubicBezTo>
                  <a:pt x="6633" y="87"/>
                  <a:pt x="6462" y="80"/>
                  <a:pt x="6325" y="74"/>
                </a:cubicBezTo>
                <a:cubicBezTo>
                  <a:pt x="6316" y="75"/>
                  <a:pt x="6308" y="74"/>
                  <a:pt x="6299" y="73"/>
                </a:cubicBezTo>
                <a:cubicBezTo>
                  <a:pt x="6145" y="66"/>
                  <a:pt x="5972" y="59"/>
                  <a:pt x="5931" y="55"/>
                </a:cubicBezTo>
                <a:cubicBezTo>
                  <a:pt x="5917" y="54"/>
                  <a:pt x="5233" y="43"/>
                  <a:pt x="4649" y="34"/>
                </a:cubicBezTo>
                <a:cubicBezTo>
                  <a:pt x="4607" y="41"/>
                  <a:pt x="4564" y="40"/>
                  <a:pt x="4520" y="32"/>
                </a:cubicBezTo>
                <a:cubicBezTo>
                  <a:pt x="4322" y="29"/>
                  <a:pt x="4330" y="29"/>
                  <a:pt x="4107" y="26"/>
                </a:cubicBezTo>
                <a:lnTo>
                  <a:pt x="2318" y="0"/>
                </a:lnTo>
                <a:close/>
                <a:moveTo>
                  <a:pt x="21277" y="5942"/>
                </a:moveTo>
                <a:cubicBezTo>
                  <a:pt x="21352" y="5944"/>
                  <a:pt x="21417" y="5988"/>
                  <a:pt x="21378" y="6032"/>
                </a:cubicBezTo>
                <a:cubicBezTo>
                  <a:pt x="21355" y="6058"/>
                  <a:pt x="21309" y="6079"/>
                  <a:pt x="21275" y="6079"/>
                </a:cubicBezTo>
                <a:cubicBezTo>
                  <a:pt x="21175" y="6079"/>
                  <a:pt x="21123" y="5990"/>
                  <a:pt x="21202" y="5956"/>
                </a:cubicBezTo>
                <a:cubicBezTo>
                  <a:pt x="21226" y="5946"/>
                  <a:pt x="21252" y="5941"/>
                  <a:pt x="21277" y="5942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488" name="L, C, G _ P, P, P _ Stained Glass Pattern _ 16.02.22.png" descr="L, C, G _ P, P, P _ Stained Glass Pattern _ 16.02.22.png"/>
          <p:cNvPicPr>
            <a:picLocks noChangeAspect="1"/>
          </p:cNvPicPr>
          <p:nvPr/>
        </p:nvPicPr>
        <p:blipFill>
          <a:blip r:embed="rId3">
            <a:alphaModFix amt="48833"/>
            <a:extLst/>
          </a:blip>
          <a:srcRect l="0" t="28" r="0" b="0"/>
          <a:stretch>
            <a:fillRect/>
          </a:stretch>
        </p:blipFill>
        <p:spPr>
          <a:xfrm flipH="1">
            <a:off x="-61863" y="3807240"/>
            <a:ext cx="9906001" cy="9903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30" y="0"/>
                </a:moveTo>
                <a:cubicBezTo>
                  <a:pt x="4969" y="0"/>
                  <a:pt x="4906" y="3"/>
                  <a:pt x="4856" y="10"/>
                </a:cubicBezTo>
                <a:cubicBezTo>
                  <a:pt x="4755" y="22"/>
                  <a:pt x="4823" y="33"/>
                  <a:pt x="5008" y="33"/>
                </a:cubicBezTo>
                <a:cubicBezTo>
                  <a:pt x="5193" y="33"/>
                  <a:pt x="5276" y="22"/>
                  <a:pt x="5191" y="10"/>
                </a:cubicBezTo>
                <a:cubicBezTo>
                  <a:pt x="5149" y="3"/>
                  <a:pt x="5090" y="0"/>
                  <a:pt x="5030" y="0"/>
                </a:cubicBezTo>
                <a:close/>
                <a:moveTo>
                  <a:pt x="19411" y="0"/>
                </a:moveTo>
                <a:cubicBezTo>
                  <a:pt x="19350" y="0"/>
                  <a:pt x="19287" y="3"/>
                  <a:pt x="19237" y="10"/>
                </a:cubicBezTo>
                <a:cubicBezTo>
                  <a:pt x="19136" y="22"/>
                  <a:pt x="19205" y="33"/>
                  <a:pt x="19390" y="33"/>
                </a:cubicBezTo>
                <a:cubicBezTo>
                  <a:pt x="19574" y="33"/>
                  <a:pt x="19656" y="22"/>
                  <a:pt x="19572" y="10"/>
                </a:cubicBezTo>
                <a:cubicBezTo>
                  <a:pt x="19530" y="3"/>
                  <a:pt x="19471" y="0"/>
                  <a:pt x="19411" y="0"/>
                </a:cubicBezTo>
                <a:close/>
                <a:moveTo>
                  <a:pt x="889" y="1"/>
                </a:moveTo>
                <a:cubicBezTo>
                  <a:pt x="858" y="1"/>
                  <a:pt x="826" y="4"/>
                  <a:pt x="799" y="11"/>
                </a:cubicBezTo>
                <a:cubicBezTo>
                  <a:pt x="744" y="26"/>
                  <a:pt x="775" y="38"/>
                  <a:pt x="867" y="39"/>
                </a:cubicBezTo>
                <a:cubicBezTo>
                  <a:pt x="959" y="40"/>
                  <a:pt x="1005" y="28"/>
                  <a:pt x="967" y="13"/>
                </a:cubicBezTo>
                <a:cubicBezTo>
                  <a:pt x="948" y="5"/>
                  <a:pt x="919" y="1"/>
                  <a:pt x="889" y="1"/>
                </a:cubicBezTo>
                <a:close/>
                <a:moveTo>
                  <a:pt x="1616" y="1"/>
                </a:moveTo>
                <a:cubicBezTo>
                  <a:pt x="1585" y="1"/>
                  <a:pt x="1553" y="4"/>
                  <a:pt x="1526" y="11"/>
                </a:cubicBezTo>
                <a:cubicBezTo>
                  <a:pt x="1471" y="26"/>
                  <a:pt x="1503" y="38"/>
                  <a:pt x="1595" y="39"/>
                </a:cubicBezTo>
                <a:cubicBezTo>
                  <a:pt x="1687" y="40"/>
                  <a:pt x="1731" y="28"/>
                  <a:pt x="1694" y="13"/>
                </a:cubicBezTo>
                <a:cubicBezTo>
                  <a:pt x="1675" y="5"/>
                  <a:pt x="1646" y="1"/>
                  <a:pt x="1616" y="1"/>
                </a:cubicBezTo>
                <a:close/>
                <a:moveTo>
                  <a:pt x="2343" y="1"/>
                </a:moveTo>
                <a:cubicBezTo>
                  <a:pt x="2313" y="1"/>
                  <a:pt x="2281" y="4"/>
                  <a:pt x="2253" y="11"/>
                </a:cubicBezTo>
                <a:cubicBezTo>
                  <a:pt x="2199" y="26"/>
                  <a:pt x="2230" y="38"/>
                  <a:pt x="2323" y="39"/>
                </a:cubicBezTo>
                <a:cubicBezTo>
                  <a:pt x="2415" y="40"/>
                  <a:pt x="2459" y="28"/>
                  <a:pt x="2421" y="13"/>
                </a:cubicBezTo>
                <a:cubicBezTo>
                  <a:pt x="2402" y="5"/>
                  <a:pt x="2374" y="1"/>
                  <a:pt x="2343" y="1"/>
                </a:cubicBezTo>
                <a:close/>
                <a:moveTo>
                  <a:pt x="3407" y="1"/>
                </a:moveTo>
                <a:cubicBezTo>
                  <a:pt x="3377" y="1"/>
                  <a:pt x="3344" y="4"/>
                  <a:pt x="3317" y="11"/>
                </a:cubicBezTo>
                <a:cubicBezTo>
                  <a:pt x="3263" y="26"/>
                  <a:pt x="3293" y="38"/>
                  <a:pt x="3385" y="39"/>
                </a:cubicBezTo>
                <a:cubicBezTo>
                  <a:pt x="3478" y="40"/>
                  <a:pt x="3523" y="28"/>
                  <a:pt x="3485" y="13"/>
                </a:cubicBezTo>
                <a:cubicBezTo>
                  <a:pt x="3466" y="5"/>
                  <a:pt x="3437" y="1"/>
                  <a:pt x="3407" y="1"/>
                </a:cubicBezTo>
                <a:close/>
                <a:moveTo>
                  <a:pt x="4134" y="1"/>
                </a:moveTo>
                <a:cubicBezTo>
                  <a:pt x="4104" y="1"/>
                  <a:pt x="4071" y="4"/>
                  <a:pt x="4044" y="11"/>
                </a:cubicBezTo>
                <a:cubicBezTo>
                  <a:pt x="3989" y="26"/>
                  <a:pt x="4021" y="38"/>
                  <a:pt x="4113" y="39"/>
                </a:cubicBezTo>
                <a:cubicBezTo>
                  <a:pt x="4206" y="40"/>
                  <a:pt x="4250" y="28"/>
                  <a:pt x="4212" y="13"/>
                </a:cubicBezTo>
                <a:cubicBezTo>
                  <a:pt x="4193" y="5"/>
                  <a:pt x="4164" y="1"/>
                  <a:pt x="4134" y="1"/>
                </a:cubicBezTo>
                <a:close/>
                <a:moveTo>
                  <a:pt x="5925" y="1"/>
                </a:moveTo>
                <a:cubicBezTo>
                  <a:pt x="5895" y="1"/>
                  <a:pt x="5862" y="4"/>
                  <a:pt x="5834" y="11"/>
                </a:cubicBezTo>
                <a:cubicBezTo>
                  <a:pt x="5780" y="26"/>
                  <a:pt x="5811" y="38"/>
                  <a:pt x="5904" y="39"/>
                </a:cubicBezTo>
                <a:cubicBezTo>
                  <a:pt x="5996" y="40"/>
                  <a:pt x="6040" y="28"/>
                  <a:pt x="6002" y="13"/>
                </a:cubicBezTo>
                <a:cubicBezTo>
                  <a:pt x="5983" y="5"/>
                  <a:pt x="5956" y="1"/>
                  <a:pt x="5925" y="1"/>
                </a:cubicBezTo>
                <a:close/>
                <a:moveTo>
                  <a:pt x="6652" y="1"/>
                </a:moveTo>
                <a:cubicBezTo>
                  <a:pt x="6622" y="1"/>
                  <a:pt x="6589" y="4"/>
                  <a:pt x="6562" y="11"/>
                </a:cubicBezTo>
                <a:cubicBezTo>
                  <a:pt x="6508" y="26"/>
                  <a:pt x="6539" y="38"/>
                  <a:pt x="6631" y="39"/>
                </a:cubicBezTo>
                <a:cubicBezTo>
                  <a:pt x="6724" y="40"/>
                  <a:pt x="6768" y="28"/>
                  <a:pt x="6730" y="13"/>
                </a:cubicBezTo>
                <a:cubicBezTo>
                  <a:pt x="6711" y="5"/>
                  <a:pt x="6683" y="1"/>
                  <a:pt x="6652" y="1"/>
                </a:cubicBezTo>
                <a:close/>
                <a:moveTo>
                  <a:pt x="7716" y="1"/>
                </a:moveTo>
                <a:cubicBezTo>
                  <a:pt x="7685" y="1"/>
                  <a:pt x="7653" y="4"/>
                  <a:pt x="7626" y="11"/>
                </a:cubicBezTo>
                <a:cubicBezTo>
                  <a:pt x="7571" y="26"/>
                  <a:pt x="7602" y="38"/>
                  <a:pt x="7694" y="39"/>
                </a:cubicBezTo>
                <a:cubicBezTo>
                  <a:pt x="7786" y="40"/>
                  <a:pt x="7832" y="28"/>
                  <a:pt x="7794" y="13"/>
                </a:cubicBezTo>
                <a:cubicBezTo>
                  <a:pt x="7775" y="5"/>
                  <a:pt x="7746" y="1"/>
                  <a:pt x="7716" y="1"/>
                </a:cubicBezTo>
                <a:close/>
                <a:moveTo>
                  <a:pt x="8443" y="1"/>
                </a:moveTo>
                <a:cubicBezTo>
                  <a:pt x="8412" y="1"/>
                  <a:pt x="8380" y="4"/>
                  <a:pt x="8353" y="11"/>
                </a:cubicBezTo>
                <a:cubicBezTo>
                  <a:pt x="8298" y="26"/>
                  <a:pt x="8330" y="38"/>
                  <a:pt x="8422" y="39"/>
                </a:cubicBezTo>
                <a:cubicBezTo>
                  <a:pt x="8514" y="40"/>
                  <a:pt x="8558" y="28"/>
                  <a:pt x="8521" y="13"/>
                </a:cubicBezTo>
                <a:cubicBezTo>
                  <a:pt x="8502" y="5"/>
                  <a:pt x="8473" y="1"/>
                  <a:pt x="8443" y="1"/>
                </a:cubicBezTo>
                <a:close/>
                <a:moveTo>
                  <a:pt x="9170" y="1"/>
                </a:moveTo>
                <a:cubicBezTo>
                  <a:pt x="9140" y="1"/>
                  <a:pt x="9108" y="4"/>
                  <a:pt x="9080" y="11"/>
                </a:cubicBezTo>
                <a:cubicBezTo>
                  <a:pt x="9026" y="26"/>
                  <a:pt x="9057" y="38"/>
                  <a:pt x="9149" y="39"/>
                </a:cubicBezTo>
                <a:cubicBezTo>
                  <a:pt x="9241" y="40"/>
                  <a:pt x="9286" y="28"/>
                  <a:pt x="9248" y="13"/>
                </a:cubicBezTo>
                <a:cubicBezTo>
                  <a:pt x="9229" y="5"/>
                  <a:pt x="9201" y="1"/>
                  <a:pt x="9170" y="1"/>
                </a:cubicBezTo>
                <a:close/>
                <a:moveTo>
                  <a:pt x="10234" y="1"/>
                </a:moveTo>
                <a:cubicBezTo>
                  <a:pt x="10204" y="1"/>
                  <a:pt x="10170" y="4"/>
                  <a:pt x="10143" y="11"/>
                </a:cubicBezTo>
                <a:cubicBezTo>
                  <a:pt x="10089" y="26"/>
                  <a:pt x="10120" y="38"/>
                  <a:pt x="10212" y="39"/>
                </a:cubicBezTo>
                <a:cubicBezTo>
                  <a:pt x="10305" y="40"/>
                  <a:pt x="10349" y="28"/>
                  <a:pt x="10311" y="13"/>
                </a:cubicBezTo>
                <a:cubicBezTo>
                  <a:pt x="10292" y="5"/>
                  <a:pt x="10264" y="1"/>
                  <a:pt x="10234" y="1"/>
                </a:cubicBezTo>
                <a:close/>
                <a:moveTo>
                  <a:pt x="10961" y="1"/>
                </a:moveTo>
                <a:cubicBezTo>
                  <a:pt x="10931" y="1"/>
                  <a:pt x="10898" y="4"/>
                  <a:pt x="10871" y="11"/>
                </a:cubicBezTo>
                <a:cubicBezTo>
                  <a:pt x="10817" y="26"/>
                  <a:pt x="10848" y="38"/>
                  <a:pt x="10940" y="39"/>
                </a:cubicBezTo>
                <a:cubicBezTo>
                  <a:pt x="11033" y="40"/>
                  <a:pt x="11077" y="28"/>
                  <a:pt x="11039" y="13"/>
                </a:cubicBezTo>
                <a:cubicBezTo>
                  <a:pt x="11020" y="5"/>
                  <a:pt x="10991" y="1"/>
                  <a:pt x="10961" y="1"/>
                </a:cubicBezTo>
                <a:close/>
                <a:moveTo>
                  <a:pt x="11689" y="1"/>
                </a:moveTo>
                <a:cubicBezTo>
                  <a:pt x="11658" y="1"/>
                  <a:pt x="11626" y="4"/>
                  <a:pt x="11599" y="11"/>
                </a:cubicBezTo>
                <a:cubicBezTo>
                  <a:pt x="11544" y="26"/>
                  <a:pt x="11575" y="38"/>
                  <a:pt x="11667" y="39"/>
                </a:cubicBezTo>
                <a:cubicBezTo>
                  <a:pt x="11759" y="40"/>
                  <a:pt x="11805" y="28"/>
                  <a:pt x="11767" y="13"/>
                </a:cubicBezTo>
                <a:cubicBezTo>
                  <a:pt x="11748" y="5"/>
                  <a:pt x="11719" y="1"/>
                  <a:pt x="11689" y="1"/>
                </a:cubicBezTo>
                <a:close/>
                <a:moveTo>
                  <a:pt x="20306" y="1"/>
                </a:moveTo>
                <a:cubicBezTo>
                  <a:pt x="20276" y="1"/>
                  <a:pt x="20243" y="4"/>
                  <a:pt x="20216" y="11"/>
                </a:cubicBezTo>
                <a:cubicBezTo>
                  <a:pt x="20162" y="26"/>
                  <a:pt x="20192" y="38"/>
                  <a:pt x="20285" y="39"/>
                </a:cubicBezTo>
                <a:cubicBezTo>
                  <a:pt x="20377" y="40"/>
                  <a:pt x="20422" y="28"/>
                  <a:pt x="20384" y="13"/>
                </a:cubicBezTo>
                <a:cubicBezTo>
                  <a:pt x="20365" y="5"/>
                  <a:pt x="20337" y="1"/>
                  <a:pt x="20306" y="1"/>
                </a:cubicBezTo>
                <a:close/>
                <a:moveTo>
                  <a:pt x="21034" y="1"/>
                </a:moveTo>
                <a:cubicBezTo>
                  <a:pt x="21004" y="1"/>
                  <a:pt x="20970" y="4"/>
                  <a:pt x="20943" y="11"/>
                </a:cubicBezTo>
                <a:cubicBezTo>
                  <a:pt x="20889" y="26"/>
                  <a:pt x="20920" y="38"/>
                  <a:pt x="21012" y="39"/>
                </a:cubicBezTo>
                <a:cubicBezTo>
                  <a:pt x="21105" y="40"/>
                  <a:pt x="21149" y="28"/>
                  <a:pt x="21111" y="13"/>
                </a:cubicBezTo>
                <a:cubicBezTo>
                  <a:pt x="21092" y="5"/>
                  <a:pt x="21064" y="1"/>
                  <a:pt x="21034" y="1"/>
                </a:cubicBezTo>
                <a:close/>
                <a:moveTo>
                  <a:pt x="12735" y="3"/>
                </a:moveTo>
                <a:cubicBezTo>
                  <a:pt x="12710" y="3"/>
                  <a:pt x="12684" y="6"/>
                  <a:pt x="12661" y="11"/>
                </a:cubicBezTo>
                <a:cubicBezTo>
                  <a:pt x="12607" y="26"/>
                  <a:pt x="12638" y="38"/>
                  <a:pt x="12731" y="39"/>
                </a:cubicBezTo>
                <a:cubicBezTo>
                  <a:pt x="12823" y="40"/>
                  <a:pt x="12867" y="28"/>
                  <a:pt x="12829" y="13"/>
                </a:cubicBezTo>
                <a:cubicBezTo>
                  <a:pt x="12814" y="7"/>
                  <a:pt x="12789" y="4"/>
                  <a:pt x="12764" y="3"/>
                </a:cubicBezTo>
                <a:cubicBezTo>
                  <a:pt x="12756" y="3"/>
                  <a:pt x="12744" y="3"/>
                  <a:pt x="12735" y="3"/>
                </a:cubicBezTo>
                <a:close/>
                <a:moveTo>
                  <a:pt x="18502" y="3"/>
                </a:moveTo>
                <a:cubicBezTo>
                  <a:pt x="18476" y="3"/>
                  <a:pt x="18449" y="5"/>
                  <a:pt x="18426" y="11"/>
                </a:cubicBezTo>
                <a:cubicBezTo>
                  <a:pt x="18371" y="26"/>
                  <a:pt x="18402" y="38"/>
                  <a:pt x="18494" y="39"/>
                </a:cubicBezTo>
                <a:cubicBezTo>
                  <a:pt x="18586" y="40"/>
                  <a:pt x="18632" y="28"/>
                  <a:pt x="18594" y="13"/>
                </a:cubicBezTo>
                <a:cubicBezTo>
                  <a:pt x="18577" y="6"/>
                  <a:pt x="18551" y="4"/>
                  <a:pt x="18524" y="3"/>
                </a:cubicBezTo>
                <a:cubicBezTo>
                  <a:pt x="18517" y="3"/>
                  <a:pt x="18509" y="3"/>
                  <a:pt x="18502" y="3"/>
                </a:cubicBezTo>
                <a:close/>
                <a:moveTo>
                  <a:pt x="13450" y="4"/>
                </a:moveTo>
                <a:cubicBezTo>
                  <a:pt x="13429" y="6"/>
                  <a:pt x="13408" y="7"/>
                  <a:pt x="13389" y="11"/>
                </a:cubicBezTo>
                <a:cubicBezTo>
                  <a:pt x="13335" y="26"/>
                  <a:pt x="13366" y="38"/>
                  <a:pt x="13458" y="39"/>
                </a:cubicBezTo>
                <a:cubicBezTo>
                  <a:pt x="13551" y="40"/>
                  <a:pt x="13595" y="28"/>
                  <a:pt x="13557" y="13"/>
                </a:cubicBezTo>
                <a:cubicBezTo>
                  <a:pt x="13544" y="8"/>
                  <a:pt x="13522" y="6"/>
                  <a:pt x="13502" y="4"/>
                </a:cubicBezTo>
                <a:cubicBezTo>
                  <a:pt x="13488" y="4"/>
                  <a:pt x="13464" y="4"/>
                  <a:pt x="13450" y="4"/>
                </a:cubicBezTo>
                <a:close/>
                <a:moveTo>
                  <a:pt x="14165" y="6"/>
                </a:moveTo>
                <a:cubicBezTo>
                  <a:pt x="14148" y="8"/>
                  <a:pt x="14131" y="8"/>
                  <a:pt x="14117" y="11"/>
                </a:cubicBezTo>
                <a:cubicBezTo>
                  <a:pt x="14063" y="26"/>
                  <a:pt x="14093" y="38"/>
                  <a:pt x="14185" y="39"/>
                </a:cubicBezTo>
                <a:cubicBezTo>
                  <a:pt x="14278" y="40"/>
                  <a:pt x="14323" y="28"/>
                  <a:pt x="14285" y="13"/>
                </a:cubicBezTo>
                <a:cubicBezTo>
                  <a:pt x="14274" y="9"/>
                  <a:pt x="14256" y="8"/>
                  <a:pt x="14240" y="6"/>
                </a:cubicBezTo>
                <a:cubicBezTo>
                  <a:pt x="14222" y="6"/>
                  <a:pt x="14183" y="6"/>
                  <a:pt x="14165" y="6"/>
                </a:cubicBezTo>
                <a:close/>
                <a:moveTo>
                  <a:pt x="15201" y="9"/>
                </a:moveTo>
                <a:cubicBezTo>
                  <a:pt x="15194" y="10"/>
                  <a:pt x="15186" y="10"/>
                  <a:pt x="15180" y="11"/>
                </a:cubicBezTo>
                <a:cubicBezTo>
                  <a:pt x="15125" y="26"/>
                  <a:pt x="15157" y="38"/>
                  <a:pt x="15249" y="39"/>
                </a:cubicBezTo>
                <a:cubicBezTo>
                  <a:pt x="15341" y="40"/>
                  <a:pt x="15385" y="28"/>
                  <a:pt x="15348" y="13"/>
                </a:cubicBezTo>
                <a:cubicBezTo>
                  <a:pt x="15344" y="11"/>
                  <a:pt x="15336" y="12"/>
                  <a:pt x="15331" y="10"/>
                </a:cubicBezTo>
                <a:cubicBezTo>
                  <a:pt x="15277" y="10"/>
                  <a:pt x="15258" y="9"/>
                  <a:pt x="15201" y="9"/>
                </a:cubicBezTo>
                <a:close/>
                <a:moveTo>
                  <a:pt x="17806" y="9"/>
                </a:moveTo>
                <a:cubicBezTo>
                  <a:pt x="17755" y="10"/>
                  <a:pt x="17735" y="12"/>
                  <a:pt x="17691" y="14"/>
                </a:cubicBezTo>
                <a:cubicBezTo>
                  <a:pt x="17651" y="27"/>
                  <a:pt x="17681" y="38"/>
                  <a:pt x="17767" y="39"/>
                </a:cubicBezTo>
                <a:cubicBezTo>
                  <a:pt x="17860" y="40"/>
                  <a:pt x="17904" y="28"/>
                  <a:pt x="17866" y="13"/>
                </a:cubicBezTo>
                <a:cubicBezTo>
                  <a:pt x="17859" y="10"/>
                  <a:pt x="17846" y="11"/>
                  <a:pt x="17836" y="9"/>
                </a:cubicBezTo>
                <a:cubicBezTo>
                  <a:pt x="17830" y="9"/>
                  <a:pt x="17813" y="9"/>
                  <a:pt x="17806" y="9"/>
                </a:cubicBezTo>
                <a:close/>
                <a:moveTo>
                  <a:pt x="15893" y="17"/>
                </a:moveTo>
                <a:cubicBezTo>
                  <a:pt x="15867" y="29"/>
                  <a:pt x="15897" y="38"/>
                  <a:pt x="15976" y="39"/>
                </a:cubicBezTo>
                <a:cubicBezTo>
                  <a:pt x="16054" y="40"/>
                  <a:pt x="16095" y="32"/>
                  <a:pt x="16083" y="20"/>
                </a:cubicBezTo>
                <a:cubicBezTo>
                  <a:pt x="16026" y="19"/>
                  <a:pt x="15956" y="18"/>
                  <a:pt x="15893" y="17"/>
                </a:cubicBezTo>
                <a:close/>
                <a:moveTo>
                  <a:pt x="29" y="208"/>
                </a:moveTo>
                <a:cubicBezTo>
                  <a:pt x="19" y="198"/>
                  <a:pt x="12" y="233"/>
                  <a:pt x="11" y="302"/>
                </a:cubicBezTo>
                <a:cubicBezTo>
                  <a:pt x="10" y="395"/>
                  <a:pt x="21" y="439"/>
                  <a:pt x="36" y="401"/>
                </a:cubicBezTo>
                <a:cubicBezTo>
                  <a:pt x="52" y="363"/>
                  <a:pt x="53" y="287"/>
                  <a:pt x="39" y="233"/>
                </a:cubicBezTo>
                <a:cubicBezTo>
                  <a:pt x="35" y="219"/>
                  <a:pt x="32" y="211"/>
                  <a:pt x="29" y="208"/>
                </a:cubicBezTo>
                <a:close/>
                <a:moveTo>
                  <a:pt x="29" y="545"/>
                </a:moveTo>
                <a:cubicBezTo>
                  <a:pt x="19" y="540"/>
                  <a:pt x="13" y="585"/>
                  <a:pt x="13" y="666"/>
                </a:cubicBezTo>
                <a:cubicBezTo>
                  <a:pt x="13" y="774"/>
                  <a:pt x="25" y="817"/>
                  <a:pt x="39" y="764"/>
                </a:cubicBezTo>
                <a:cubicBezTo>
                  <a:pt x="53" y="710"/>
                  <a:pt x="53" y="622"/>
                  <a:pt x="39" y="568"/>
                </a:cubicBezTo>
                <a:cubicBezTo>
                  <a:pt x="35" y="554"/>
                  <a:pt x="32" y="547"/>
                  <a:pt x="29" y="545"/>
                </a:cubicBezTo>
                <a:close/>
                <a:moveTo>
                  <a:pt x="29" y="936"/>
                </a:moveTo>
                <a:cubicBezTo>
                  <a:pt x="19" y="926"/>
                  <a:pt x="12" y="960"/>
                  <a:pt x="11" y="1029"/>
                </a:cubicBezTo>
                <a:cubicBezTo>
                  <a:pt x="10" y="1122"/>
                  <a:pt x="21" y="1167"/>
                  <a:pt x="36" y="1129"/>
                </a:cubicBezTo>
                <a:cubicBezTo>
                  <a:pt x="52" y="1091"/>
                  <a:pt x="53" y="1015"/>
                  <a:pt x="39" y="961"/>
                </a:cubicBezTo>
                <a:cubicBezTo>
                  <a:pt x="35" y="947"/>
                  <a:pt x="32" y="939"/>
                  <a:pt x="29" y="936"/>
                </a:cubicBezTo>
                <a:close/>
                <a:moveTo>
                  <a:pt x="29" y="1273"/>
                </a:moveTo>
                <a:cubicBezTo>
                  <a:pt x="19" y="1267"/>
                  <a:pt x="13" y="1313"/>
                  <a:pt x="13" y="1394"/>
                </a:cubicBezTo>
                <a:cubicBezTo>
                  <a:pt x="13" y="1502"/>
                  <a:pt x="25" y="1545"/>
                  <a:pt x="39" y="1492"/>
                </a:cubicBezTo>
                <a:cubicBezTo>
                  <a:pt x="53" y="1438"/>
                  <a:pt x="53" y="1349"/>
                  <a:pt x="39" y="1295"/>
                </a:cubicBezTo>
                <a:cubicBezTo>
                  <a:pt x="35" y="1282"/>
                  <a:pt x="32" y="1274"/>
                  <a:pt x="29" y="1273"/>
                </a:cubicBezTo>
                <a:close/>
                <a:moveTo>
                  <a:pt x="29" y="1663"/>
                </a:moveTo>
                <a:cubicBezTo>
                  <a:pt x="19" y="1653"/>
                  <a:pt x="12" y="1688"/>
                  <a:pt x="11" y="1757"/>
                </a:cubicBezTo>
                <a:cubicBezTo>
                  <a:pt x="10" y="1850"/>
                  <a:pt x="21" y="1894"/>
                  <a:pt x="36" y="1856"/>
                </a:cubicBezTo>
                <a:cubicBezTo>
                  <a:pt x="52" y="1818"/>
                  <a:pt x="53" y="1743"/>
                  <a:pt x="39" y="1688"/>
                </a:cubicBezTo>
                <a:cubicBezTo>
                  <a:pt x="35" y="1674"/>
                  <a:pt x="32" y="1666"/>
                  <a:pt x="29" y="1663"/>
                </a:cubicBezTo>
                <a:close/>
                <a:moveTo>
                  <a:pt x="32" y="2065"/>
                </a:moveTo>
                <a:cubicBezTo>
                  <a:pt x="24" y="2056"/>
                  <a:pt x="18" y="2139"/>
                  <a:pt x="18" y="2289"/>
                </a:cubicBezTo>
                <a:cubicBezTo>
                  <a:pt x="18" y="2489"/>
                  <a:pt x="28" y="2571"/>
                  <a:pt x="41" y="2471"/>
                </a:cubicBezTo>
                <a:cubicBezTo>
                  <a:pt x="53" y="2371"/>
                  <a:pt x="53" y="2207"/>
                  <a:pt x="41" y="2107"/>
                </a:cubicBezTo>
                <a:cubicBezTo>
                  <a:pt x="38" y="2082"/>
                  <a:pt x="35" y="2069"/>
                  <a:pt x="32" y="2065"/>
                </a:cubicBezTo>
                <a:close/>
                <a:moveTo>
                  <a:pt x="29" y="2727"/>
                </a:moveTo>
                <a:cubicBezTo>
                  <a:pt x="19" y="2717"/>
                  <a:pt x="12" y="2751"/>
                  <a:pt x="11" y="2820"/>
                </a:cubicBezTo>
                <a:cubicBezTo>
                  <a:pt x="10" y="2913"/>
                  <a:pt x="21" y="2958"/>
                  <a:pt x="36" y="2920"/>
                </a:cubicBezTo>
                <a:cubicBezTo>
                  <a:pt x="52" y="2882"/>
                  <a:pt x="53" y="2806"/>
                  <a:pt x="39" y="2752"/>
                </a:cubicBezTo>
                <a:cubicBezTo>
                  <a:pt x="35" y="2738"/>
                  <a:pt x="32" y="2730"/>
                  <a:pt x="29" y="2727"/>
                </a:cubicBezTo>
                <a:close/>
                <a:moveTo>
                  <a:pt x="29" y="3064"/>
                </a:moveTo>
                <a:cubicBezTo>
                  <a:pt x="19" y="3059"/>
                  <a:pt x="13" y="3104"/>
                  <a:pt x="13" y="3185"/>
                </a:cubicBezTo>
                <a:cubicBezTo>
                  <a:pt x="13" y="3292"/>
                  <a:pt x="25" y="3336"/>
                  <a:pt x="39" y="3283"/>
                </a:cubicBezTo>
                <a:cubicBezTo>
                  <a:pt x="53" y="3229"/>
                  <a:pt x="53" y="3141"/>
                  <a:pt x="39" y="3087"/>
                </a:cubicBezTo>
                <a:cubicBezTo>
                  <a:pt x="35" y="3073"/>
                  <a:pt x="32" y="3066"/>
                  <a:pt x="29" y="3064"/>
                </a:cubicBezTo>
                <a:close/>
                <a:moveTo>
                  <a:pt x="29" y="3454"/>
                </a:moveTo>
                <a:cubicBezTo>
                  <a:pt x="19" y="3444"/>
                  <a:pt x="12" y="3479"/>
                  <a:pt x="11" y="3548"/>
                </a:cubicBezTo>
                <a:cubicBezTo>
                  <a:pt x="10" y="3641"/>
                  <a:pt x="21" y="3686"/>
                  <a:pt x="36" y="3648"/>
                </a:cubicBezTo>
                <a:cubicBezTo>
                  <a:pt x="52" y="3610"/>
                  <a:pt x="53" y="3534"/>
                  <a:pt x="39" y="3480"/>
                </a:cubicBezTo>
                <a:cubicBezTo>
                  <a:pt x="35" y="3466"/>
                  <a:pt x="32" y="3457"/>
                  <a:pt x="29" y="3454"/>
                </a:cubicBezTo>
                <a:close/>
                <a:moveTo>
                  <a:pt x="29" y="3792"/>
                </a:moveTo>
                <a:cubicBezTo>
                  <a:pt x="19" y="3786"/>
                  <a:pt x="13" y="3831"/>
                  <a:pt x="13" y="3912"/>
                </a:cubicBezTo>
                <a:cubicBezTo>
                  <a:pt x="13" y="4020"/>
                  <a:pt x="25" y="4064"/>
                  <a:pt x="39" y="4011"/>
                </a:cubicBezTo>
                <a:cubicBezTo>
                  <a:pt x="53" y="3957"/>
                  <a:pt x="53" y="3868"/>
                  <a:pt x="39" y="3814"/>
                </a:cubicBezTo>
                <a:cubicBezTo>
                  <a:pt x="35" y="3801"/>
                  <a:pt x="32" y="3793"/>
                  <a:pt x="29" y="3792"/>
                </a:cubicBezTo>
                <a:close/>
                <a:moveTo>
                  <a:pt x="29" y="4182"/>
                </a:moveTo>
                <a:cubicBezTo>
                  <a:pt x="19" y="4172"/>
                  <a:pt x="12" y="4207"/>
                  <a:pt x="11" y="4276"/>
                </a:cubicBezTo>
                <a:cubicBezTo>
                  <a:pt x="10" y="4369"/>
                  <a:pt x="21" y="4413"/>
                  <a:pt x="36" y="4375"/>
                </a:cubicBezTo>
                <a:cubicBezTo>
                  <a:pt x="52" y="4337"/>
                  <a:pt x="53" y="4261"/>
                  <a:pt x="39" y="4207"/>
                </a:cubicBezTo>
                <a:cubicBezTo>
                  <a:pt x="35" y="4193"/>
                  <a:pt x="32" y="4185"/>
                  <a:pt x="29" y="4182"/>
                </a:cubicBezTo>
                <a:close/>
                <a:moveTo>
                  <a:pt x="32" y="4584"/>
                </a:moveTo>
                <a:cubicBezTo>
                  <a:pt x="24" y="4574"/>
                  <a:pt x="18" y="4658"/>
                  <a:pt x="18" y="4808"/>
                </a:cubicBezTo>
                <a:cubicBezTo>
                  <a:pt x="18" y="5008"/>
                  <a:pt x="28" y="5090"/>
                  <a:pt x="41" y="4990"/>
                </a:cubicBezTo>
                <a:cubicBezTo>
                  <a:pt x="53" y="4890"/>
                  <a:pt x="53" y="4726"/>
                  <a:pt x="41" y="4626"/>
                </a:cubicBezTo>
                <a:cubicBezTo>
                  <a:pt x="38" y="4601"/>
                  <a:pt x="35" y="4587"/>
                  <a:pt x="32" y="4584"/>
                </a:cubicBezTo>
                <a:close/>
                <a:moveTo>
                  <a:pt x="29" y="5246"/>
                </a:moveTo>
                <a:cubicBezTo>
                  <a:pt x="19" y="5236"/>
                  <a:pt x="12" y="5270"/>
                  <a:pt x="11" y="5339"/>
                </a:cubicBezTo>
                <a:cubicBezTo>
                  <a:pt x="10" y="5432"/>
                  <a:pt x="21" y="5477"/>
                  <a:pt x="36" y="5439"/>
                </a:cubicBezTo>
                <a:cubicBezTo>
                  <a:pt x="52" y="5401"/>
                  <a:pt x="53" y="5325"/>
                  <a:pt x="39" y="5271"/>
                </a:cubicBezTo>
                <a:cubicBezTo>
                  <a:pt x="35" y="5257"/>
                  <a:pt x="32" y="5249"/>
                  <a:pt x="29" y="5246"/>
                </a:cubicBezTo>
                <a:close/>
                <a:moveTo>
                  <a:pt x="29" y="5583"/>
                </a:moveTo>
                <a:cubicBezTo>
                  <a:pt x="19" y="5577"/>
                  <a:pt x="13" y="5623"/>
                  <a:pt x="13" y="5704"/>
                </a:cubicBezTo>
                <a:cubicBezTo>
                  <a:pt x="13" y="5811"/>
                  <a:pt x="25" y="5855"/>
                  <a:pt x="39" y="5802"/>
                </a:cubicBezTo>
                <a:cubicBezTo>
                  <a:pt x="53" y="5748"/>
                  <a:pt x="53" y="5659"/>
                  <a:pt x="39" y="5605"/>
                </a:cubicBezTo>
                <a:cubicBezTo>
                  <a:pt x="35" y="5592"/>
                  <a:pt x="32" y="5584"/>
                  <a:pt x="29" y="5583"/>
                </a:cubicBezTo>
                <a:close/>
                <a:moveTo>
                  <a:pt x="29" y="5973"/>
                </a:moveTo>
                <a:cubicBezTo>
                  <a:pt x="19" y="5963"/>
                  <a:pt x="12" y="5998"/>
                  <a:pt x="11" y="6067"/>
                </a:cubicBezTo>
                <a:cubicBezTo>
                  <a:pt x="10" y="6160"/>
                  <a:pt x="21" y="6204"/>
                  <a:pt x="36" y="6166"/>
                </a:cubicBezTo>
                <a:cubicBezTo>
                  <a:pt x="52" y="6128"/>
                  <a:pt x="53" y="6052"/>
                  <a:pt x="39" y="5998"/>
                </a:cubicBezTo>
                <a:cubicBezTo>
                  <a:pt x="35" y="5984"/>
                  <a:pt x="32" y="5976"/>
                  <a:pt x="29" y="5973"/>
                </a:cubicBezTo>
                <a:close/>
                <a:moveTo>
                  <a:pt x="29" y="6310"/>
                </a:moveTo>
                <a:cubicBezTo>
                  <a:pt x="19" y="6305"/>
                  <a:pt x="13" y="6350"/>
                  <a:pt x="13" y="6431"/>
                </a:cubicBezTo>
                <a:cubicBezTo>
                  <a:pt x="13" y="6539"/>
                  <a:pt x="25" y="6583"/>
                  <a:pt x="39" y="6529"/>
                </a:cubicBezTo>
                <a:cubicBezTo>
                  <a:pt x="53" y="6475"/>
                  <a:pt x="53" y="6387"/>
                  <a:pt x="39" y="6333"/>
                </a:cubicBezTo>
                <a:cubicBezTo>
                  <a:pt x="35" y="6320"/>
                  <a:pt x="32" y="6312"/>
                  <a:pt x="29" y="6310"/>
                </a:cubicBezTo>
                <a:close/>
                <a:moveTo>
                  <a:pt x="29" y="6701"/>
                </a:moveTo>
                <a:cubicBezTo>
                  <a:pt x="19" y="6691"/>
                  <a:pt x="12" y="6726"/>
                  <a:pt x="11" y="6795"/>
                </a:cubicBezTo>
                <a:cubicBezTo>
                  <a:pt x="10" y="6888"/>
                  <a:pt x="21" y="6932"/>
                  <a:pt x="36" y="6894"/>
                </a:cubicBezTo>
                <a:cubicBezTo>
                  <a:pt x="52" y="6856"/>
                  <a:pt x="53" y="6780"/>
                  <a:pt x="39" y="6726"/>
                </a:cubicBezTo>
                <a:cubicBezTo>
                  <a:pt x="35" y="6712"/>
                  <a:pt x="32" y="6704"/>
                  <a:pt x="29" y="6701"/>
                </a:cubicBezTo>
                <a:close/>
                <a:moveTo>
                  <a:pt x="32" y="7103"/>
                </a:moveTo>
                <a:cubicBezTo>
                  <a:pt x="24" y="7093"/>
                  <a:pt x="18" y="7177"/>
                  <a:pt x="18" y="7327"/>
                </a:cubicBezTo>
                <a:cubicBezTo>
                  <a:pt x="18" y="7527"/>
                  <a:pt x="28" y="7609"/>
                  <a:pt x="41" y="7509"/>
                </a:cubicBezTo>
                <a:cubicBezTo>
                  <a:pt x="53" y="7408"/>
                  <a:pt x="53" y="7245"/>
                  <a:pt x="41" y="7145"/>
                </a:cubicBezTo>
                <a:cubicBezTo>
                  <a:pt x="38" y="7120"/>
                  <a:pt x="35" y="7106"/>
                  <a:pt x="32" y="7103"/>
                </a:cubicBezTo>
                <a:close/>
                <a:moveTo>
                  <a:pt x="29" y="7764"/>
                </a:moveTo>
                <a:cubicBezTo>
                  <a:pt x="19" y="7754"/>
                  <a:pt x="12" y="7789"/>
                  <a:pt x="11" y="7858"/>
                </a:cubicBezTo>
                <a:cubicBezTo>
                  <a:pt x="10" y="7951"/>
                  <a:pt x="21" y="7996"/>
                  <a:pt x="36" y="7958"/>
                </a:cubicBezTo>
                <a:cubicBezTo>
                  <a:pt x="52" y="7920"/>
                  <a:pt x="53" y="7844"/>
                  <a:pt x="39" y="7790"/>
                </a:cubicBezTo>
                <a:cubicBezTo>
                  <a:pt x="35" y="7776"/>
                  <a:pt x="32" y="7767"/>
                  <a:pt x="29" y="7764"/>
                </a:cubicBezTo>
                <a:close/>
                <a:moveTo>
                  <a:pt x="29" y="8101"/>
                </a:moveTo>
                <a:cubicBezTo>
                  <a:pt x="19" y="8096"/>
                  <a:pt x="13" y="8141"/>
                  <a:pt x="13" y="8222"/>
                </a:cubicBezTo>
                <a:cubicBezTo>
                  <a:pt x="13" y="8330"/>
                  <a:pt x="25" y="8374"/>
                  <a:pt x="39" y="8320"/>
                </a:cubicBezTo>
                <a:cubicBezTo>
                  <a:pt x="53" y="8267"/>
                  <a:pt x="53" y="8178"/>
                  <a:pt x="39" y="8124"/>
                </a:cubicBezTo>
                <a:cubicBezTo>
                  <a:pt x="35" y="8111"/>
                  <a:pt x="32" y="8103"/>
                  <a:pt x="29" y="8101"/>
                </a:cubicBezTo>
                <a:close/>
                <a:moveTo>
                  <a:pt x="29" y="8492"/>
                </a:moveTo>
                <a:cubicBezTo>
                  <a:pt x="19" y="8482"/>
                  <a:pt x="12" y="8517"/>
                  <a:pt x="11" y="8586"/>
                </a:cubicBezTo>
                <a:cubicBezTo>
                  <a:pt x="10" y="8679"/>
                  <a:pt x="21" y="8723"/>
                  <a:pt x="36" y="8685"/>
                </a:cubicBezTo>
                <a:cubicBezTo>
                  <a:pt x="52" y="8647"/>
                  <a:pt x="53" y="8571"/>
                  <a:pt x="39" y="8517"/>
                </a:cubicBezTo>
                <a:cubicBezTo>
                  <a:pt x="35" y="8503"/>
                  <a:pt x="32" y="8495"/>
                  <a:pt x="29" y="8492"/>
                </a:cubicBezTo>
                <a:close/>
                <a:moveTo>
                  <a:pt x="29" y="8829"/>
                </a:moveTo>
                <a:cubicBezTo>
                  <a:pt x="19" y="8824"/>
                  <a:pt x="13" y="8869"/>
                  <a:pt x="13" y="8950"/>
                </a:cubicBezTo>
                <a:cubicBezTo>
                  <a:pt x="13" y="9058"/>
                  <a:pt x="25" y="9101"/>
                  <a:pt x="39" y="9048"/>
                </a:cubicBezTo>
                <a:cubicBezTo>
                  <a:pt x="53" y="8994"/>
                  <a:pt x="53" y="8906"/>
                  <a:pt x="39" y="8852"/>
                </a:cubicBezTo>
                <a:cubicBezTo>
                  <a:pt x="35" y="8838"/>
                  <a:pt x="32" y="8831"/>
                  <a:pt x="29" y="8829"/>
                </a:cubicBezTo>
                <a:close/>
                <a:moveTo>
                  <a:pt x="29" y="9220"/>
                </a:moveTo>
                <a:cubicBezTo>
                  <a:pt x="19" y="9210"/>
                  <a:pt x="12" y="9244"/>
                  <a:pt x="11" y="9313"/>
                </a:cubicBezTo>
                <a:cubicBezTo>
                  <a:pt x="10" y="9406"/>
                  <a:pt x="21" y="9451"/>
                  <a:pt x="36" y="9413"/>
                </a:cubicBezTo>
                <a:cubicBezTo>
                  <a:pt x="52" y="9375"/>
                  <a:pt x="53" y="9299"/>
                  <a:pt x="39" y="9245"/>
                </a:cubicBezTo>
                <a:cubicBezTo>
                  <a:pt x="35" y="9231"/>
                  <a:pt x="32" y="9223"/>
                  <a:pt x="29" y="9220"/>
                </a:cubicBezTo>
                <a:close/>
                <a:moveTo>
                  <a:pt x="21600" y="9258"/>
                </a:moveTo>
                <a:lnTo>
                  <a:pt x="21390" y="9266"/>
                </a:lnTo>
                <a:cubicBezTo>
                  <a:pt x="21274" y="9270"/>
                  <a:pt x="20168" y="9276"/>
                  <a:pt x="18929" y="9280"/>
                </a:cubicBezTo>
                <a:lnTo>
                  <a:pt x="16678" y="9286"/>
                </a:lnTo>
                <a:lnTo>
                  <a:pt x="16663" y="10363"/>
                </a:lnTo>
                <a:lnTo>
                  <a:pt x="16647" y="11441"/>
                </a:lnTo>
                <a:lnTo>
                  <a:pt x="14781" y="11456"/>
                </a:lnTo>
                <a:lnTo>
                  <a:pt x="12915" y="11470"/>
                </a:lnTo>
                <a:lnTo>
                  <a:pt x="11376" y="12967"/>
                </a:lnTo>
                <a:cubicBezTo>
                  <a:pt x="10530" y="13790"/>
                  <a:pt x="9805" y="14456"/>
                  <a:pt x="9766" y="14448"/>
                </a:cubicBezTo>
                <a:cubicBezTo>
                  <a:pt x="9726" y="14440"/>
                  <a:pt x="9681" y="14486"/>
                  <a:pt x="9664" y="14550"/>
                </a:cubicBezTo>
                <a:cubicBezTo>
                  <a:pt x="9635" y="14660"/>
                  <a:pt x="9570" y="14635"/>
                  <a:pt x="8692" y="14180"/>
                </a:cubicBezTo>
                <a:cubicBezTo>
                  <a:pt x="8174" y="13912"/>
                  <a:pt x="7645" y="13633"/>
                  <a:pt x="7517" y="13560"/>
                </a:cubicBezTo>
                <a:cubicBezTo>
                  <a:pt x="7314" y="13445"/>
                  <a:pt x="7209" y="13428"/>
                  <a:pt x="6727" y="13428"/>
                </a:cubicBezTo>
                <a:lnTo>
                  <a:pt x="6170" y="13428"/>
                </a:lnTo>
                <a:lnTo>
                  <a:pt x="6138" y="13693"/>
                </a:lnTo>
                <a:cubicBezTo>
                  <a:pt x="6121" y="13840"/>
                  <a:pt x="6050" y="14929"/>
                  <a:pt x="5982" y="16115"/>
                </a:cubicBezTo>
                <a:cubicBezTo>
                  <a:pt x="5865" y="18163"/>
                  <a:pt x="5853" y="18276"/>
                  <a:pt x="5737" y="18398"/>
                </a:cubicBezTo>
                <a:cubicBezTo>
                  <a:pt x="5671" y="18469"/>
                  <a:pt x="4386" y="19192"/>
                  <a:pt x="2883" y="20006"/>
                </a:cubicBezTo>
                <a:cubicBezTo>
                  <a:pt x="773" y="21149"/>
                  <a:pt x="133" y="21472"/>
                  <a:pt x="75" y="21424"/>
                </a:cubicBezTo>
                <a:cubicBezTo>
                  <a:pt x="17" y="21376"/>
                  <a:pt x="0" y="21389"/>
                  <a:pt x="0" y="21481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429"/>
                </a:lnTo>
                <a:lnTo>
                  <a:pt x="21600" y="10797"/>
                </a:lnTo>
                <a:lnTo>
                  <a:pt x="21600" y="9258"/>
                </a:lnTo>
                <a:close/>
                <a:moveTo>
                  <a:pt x="32" y="9622"/>
                </a:moveTo>
                <a:cubicBezTo>
                  <a:pt x="24" y="9612"/>
                  <a:pt x="18" y="9696"/>
                  <a:pt x="18" y="9846"/>
                </a:cubicBezTo>
                <a:cubicBezTo>
                  <a:pt x="18" y="10046"/>
                  <a:pt x="28" y="10128"/>
                  <a:pt x="41" y="10027"/>
                </a:cubicBezTo>
                <a:cubicBezTo>
                  <a:pt x="53" y="9927"/>
                  <a:pt x="53" y="9764"/>
                  <a:pt x="41" y="9664"/>
                </a:cubicBezTo>
                <a:cubicBezTo>
                  <a:pt x="38" y="9639"/>
                  <a:pt x="35" y="9625"/>
                  <a:pt x="32" y="9622"/>
                </a:cubicBezTo>
                <a:close/>
                <a:moveTo>
                  <a:pt x="29" y="10283"/>
                </a:moveTo>
                <a:cubicBezTo>
                  <a:pt x="19" y="10273"/>
                  <a:pt x="12" y="10308"/>
                  <a:pt x="11" y="10377"/>
                </a:cubicBezTo>
                <a:cubicBezTo>
                  <a:pt x="10" y="10470"/>
                  <a:pt x="21" y="10514"/>
                  <a:pt x="36" y="10476"/>
                </a:cubicBezTo>
                <a:cubicBezTo>
                  <a:pt x="52" y="10438"/>
                  <a:pt x="53" y="10362"/>
                  <a:pt x="39" y="10308"/>
                </a:cubicBezTo>
                <a:cubicBezTo>
                  <a:pt x="35" y="10294"/>
                  <a:pt x="32" y="10286"/>
                  <a:pt x="29" y="10283"/>
                </a:cubicBezTo>
                <a:close/>
                <a:moveTo>
                  <a:pt x="29" y="10620"/>
                </a:moveTo>
                <a:cubicBezTo>
                  <a:pt x="19" y="10615"/>
                  <a:pt x="13" y="10660"/>
                  <a:pt x="13" y="10741"/>
                </a:cubicBezTo>
                <a:cubicBezTo>
                  <a:pt x="13" y="10849"/>
                  <a:pt x="25" y="10892"/>
                  <a:pt x="39" y="10839"/>
                </a:cubicBezTo>
                <a:cubicBezTo>
                  <a:pt x="53" y="10785"/>
                  <a:pt x="53" y="10697"/>
                  <a:pt x="39" y="10643"/>
                </a:cubicBezTo>
                <a:cubicBezTo>
                  <a:pt x="35" y="10629"/>
                  <a:pt x="32" y="10622"/>
                  <a:pt x="29" y="10620"/>
                </a:cubicBezTo>
                <a:close/>
                <a:moveTo>
                  <a:pt x="29" y="11011"/>
                </a:moveTo>
                <a:cubicBezTo>
                  <a:pt x="19" y="11001"/>
                  <a:pt x="12" y="11036"/>
                  <a:pt x="11" y="11105"/>
                </a:cubicBezTo>
                <a:cubicBezTo>
                  <a:pt x="10" y="11198"/>
                  <a:pt x="21" y="11242"/>
                  <a:pt x="36" y="11204"/>
                </a:cubicBezTo>
                <a:cubicBezTo>
                  <a:pt x="52" y="11166"/>
                  <a:pt x="53" y="11090"/>
                  <a:pt x="39" y="11036"/>
                </a:cubicBezTo>
                <a:cubicBezTo>
                  <a:pt x="35" y="11022"/>
                  <a:pt x="32" y="11014"/>
                  <a:pt x="29" y="11011"/>
                </a:cubicBezTo>
                <a:close/>
                <a:moveTo>
                  <a:pt x="29" y="11348"/>
                </a:moveTo>
                <a:cubicBezTo>
                  <a:pt x="19" y="11343"/>
                  <a:pt x="13" y="11388"/>
                  <a:pt x="13" y="11469"/>
                </a:cubicBezTo>
                <a:cubicBezTo>
                  <a:pt x="13" y="11576"/>
                  <a:pt x="25" y="11620"/>
                  <a:pt x="39" y="11567"/>
                </a:cubicBezTo>
                <a:cubicBezTo>
                  <a:pt x="53" y="11513"/>
                  <a:pt x="53" y="11425"/>
                  <a:pt x="39" y="11371"/>
                </a:cubicBezTo>
                <a:cubicBezTo>
                  <a:pt x="35" y="11357"/>
                  <a:pt x="32" y="11350"/>
                  <a:pt x="29" y="11348"/>
                </a:cubicBezTo>
                <a:close/>
                <a:moveTo>
                  <a:pt x="29" y="11739"/>
                </a:moveTo>
                <a:cubicBezTo>
                  <a:pt x="19" y="11729"/>
                  <a:pt x="12" y="11763"/>
                  <a:pt x="11" y="11832"/>
                </a:cubicBezTo>
                <a:cubicBezTo>
                  <a:pt x="10" y="11925"/>
                  <a:pt x="21" y="11970"/>
                  <a:pt x="36" y="11932"/>
                </a:cubicBezTo>
                <a:cubicBezTo>
                  <a:pt x="52" y="11894"/>
                  <a:pt x="53" y="11818"/>
                  <a:pt x="39" y="11764"/>
                </a:cubicBezTo>
                <a:cubicBezTo>
                  <a:pt x="35" y="11750"/>
                  <a:pt x="32" y="11742"/>
                  <a:pt x="29" y="11739"/>
                </a:cubicBezTo>
                <a:close/>
                <a:moveTo>
                  <a:pt x="32" y="12140"/>
                </a:moveTo>
                <a:cubicBezTo>
                  <a:pt x="24" y="12131"/>
                  <a:pt x="18" y="12215"/>
                  <a:pt x="18" y="12365"/>
                </a:cubicBezTo>
                <a:cubicBezTo>
                  <a:pt x="18" y="12565"/>
                  <a:pt x="28" y="12646"/>
                  <a:pt x="41" y="12546"/>
                </a:cubicBezTo>
                <a:cubicBezTo>
                  <a:pt x="53" y="12446"/>
                  <a:pt x="53" y="12282"/>
                  <a:pt x="41" y="12182"/>
                </a:cubicBezTo>
                <a:cubicBezTo>
                  <a:pt x="38" y="12157"/>
                  <a:pt x="35" y="12144"/>
                  <a:pt x="32" y="12140"/>
                </a:cubicBezTo>
                <a:close/>
                <a:moveTo>
                  <a:pt x="29" y="12802"/>
                </a:moveTo>
                <a:cubicBezTo>
                  <a:pt x="19" y="12792"/>
                  <a:pt x="12" y="12827"/>
                  <a:pt x="11" y="12896"/>
                </a:cubicBezTo>
                <a:cubicBezTo>
                  <a:pt x="10" y="12989"/>
                  <a:pt x="21" y="13033"/>
                  <a:pt x="36" y="12995"/>
                </a:cubicBezTo>
                <a:cubicBezTo>
                  <a:pt x="52" y="12957"/>
                  <a:pt x="53" y="12881"/>
                  <a:pt x="39" y="12827"/>
                </a:cubicBezTo>
                <a:cubicBezTo>
                  <a:pt x="35" y="12813"/>
                  <a:pt x="32" y="12805"/>
                  <a:pt x="29" y="12802"/>
                </a:cubicBezTo>
                <a:close/>
                <a:moveTo>
                  <a:pt x="29" y="13139"/>
                </a:moveTo>
                <a:cubicBezTo>
                  <a:pt x="19" y="13134"/>
                  <a:pt x="13" y="13179"/>
                  <a:pt x="13" y="13260"/>
                </a:cubicBezTo>
                <a:cubicBezTo>
                  <a:pt x="13" y="13367"/>
                  <a:pt x="25" y="13411"/>
                  <a:pt x="39" y="13358"/>
                </a:cubicBezTo>
                <a:cubicBezTo>
                  <a:pt x="53" y="13304"/>
                  <a:pt x="53" y="13216"/>
                  <a:pt x="39" y="13162"/>
                </a:cubicBezTo>
                <a:cubicBezTo>
                  <a:pt x="35" y="13148"/>
                  <a:pt x="32" y="13141"/>
                  <a:pt x="29" y="13139"/>
                </a:cubicBezTo>
                <a:close/>
                <a:moveTo>
                  <a:pt x="29" y="13530"/>
                </a:moveTo>
                <a:cubicBezTo>
                  <a:pt x="19" y="13520"/>
                  <a:pt x="12" y="13554"/>
                  <a:pt x="11" y="13623"/>
                </a:cubicBezTo>
                <a:cubicBezTo>
                  <a:pt x="10" y="13716"/>
                  <a:pt x="21" y="13761"/>
                  <a:pt x="36" y="13723"/>
                </a:cubicBezTo>
                <a:cubicBezTo>
                  <a:pt x="52" y="13685"/>
                  <a:pt x="53" y="13609"/>
                  <a:pt x="39" y="13555"/>
                </a:cubicBezTo>
                <a:cubicBezTo>
                  <a:pt x="35" y="13541"/>
                  <a:pt x="32" y="13533"/>
                  <a:pt x="29" y="13530"/>
                </a:cubicBezTo>
                <a:close/>
                <a:moveTo>
                  <a:pt x="29" y="13867"/>
                </a:moveTo>
                <a:cubicBezTo>
                  <a:pt x="19" y="13862"/>
                  <a:pt x="13" y="13907"/>
                  <a:pt x="13" y="13988"/>
                </a:cubicBezTo>
                <a:cubicBezTo>
                  <a:pt x="13" y="14095"/>
                  <a:pt x="25" y="14139"/>
                  <a:pt x="39" y="14086"/>
                </a:cubicBezTo>
                <a:cubicBezTo>
                  <a:pt x="53" y="14032"/>
                  <a:pt x="53" y="13944"/>
                  <a:pt x="39" y="13890"/>
                </a:cubicBezTo>
                <a:cubicBezTo>
                  <a:pt x="35" y="13876"/>
                  <a:pt x="32" y="13869"/>
                  <a:pt x="29" y="13867"/>
                </a:cubicBezTo>
                <a:close/>
                <a:moveTo>
                  <a:pt x="29" y="14257"/>
                </a:moveTo>
                <a:cubicBezTo>
                  <a:pt x="19" y="14247"/>
                  <a:pt x="12" y="14282"/>
                  <a:pt x="11" y="14351"/>
                </a:cubicBezTo>
                <a:cubicBezTo>
                  <a:pt x="10" y="14444"/>
                  <a:pt x="21" y="14489"/>
                  <a:pt x="36" y="14451"/>
                </a:cubicBezTo>
                <a:cubicBezTo>
                  <a:pt x="52" y="14413"/>
                  <a:pt x="53" y="14337"/>
                  <a:pt x="39" y="14283"/>
                </a:cubicBezTo>
                <a:cubicBezTo>
                  <a:pt x="35" y="14269"/>
                  <a:pt x="32" y="14260"/>
                  <a:pt x="29" y="14257"/>
                </a:cubicBezTo>
                <a:close/>
                <a:moveTo>
                  <a:pt x="29" y="14593"/>
                </a:moveTo>
                <a:cubicBezTo>
                  <a:pt x="19" y="14583"/>
                  <a:pt x="12" y="14618"/>
                  <a:pt x="11" y="14687"/>
                </a:cubicBezTo>
                <a:cubicBezTo>
                  <a:pt x="10" y="14779"/>
                  <a:pt x="21" y="14824"/>
                  <a:pt x="36" y="14786"/>
                </a:cubicBezTo>
                <a:cubicBezTo>
                  <a:pt x="52" y="14748"/>
                  <a:pt x="53" y="14672"/>
                  <a:pt x="39" y="14618"/>
                </a:cubicBezTo>
                <a:cubicBezTo>
                  <a:pt x="35" y="14604"/>
                  <a:pt x="32" y="14596"/>
                  <a:pt x="29" y="14593"/>
                </a:cubicBezTo>
                <a:close/>
                <a:moveTo>
                  <a:pt x="29" y="14930"/>
                </a:moveTo>
                <a:cubicBezTo>
                  <a:pt x="19" y="14925"/>
                  <a:pt x="13" y="14970"/>
                  <a:pt x="13" y="15051"/>
                </a:cubicBezTo>
                <a:cubicBezTo>
                  <a:pt x="13" y="15158"/>
                  <a:pt x="25" y="15203"/>
                  <a:pt x="39" y="15149"/>
                </a:cubicBezTo>
                <a:cubicBezTo>
                  <a:pt x="53" y="15096"/>
                  <a:pt x="53" y="15007"/>
                  <a:pt x="39" y="14953"/>
                </a:cubicBezTo>
                <a:cubicBezTo>
                  <a:pt x="35" y="14939"/>
                  <a:pt x="32" y="14932"/>
                  <a:pt x="29" y="14930"/>
                </a:cubicBezTo>
                <a:close/>
                <a:moveTo>
                  <a:pt x="29" y="15321"/>
                </a:moveTo>
                <a:cubicBezTo>
                  <a:pt x="19" y="15311"/>
                  <a:pt x="12" y="15346"/>
                  <a:pt x="11" y="15415"/>
                </a:cubicBezTo>
                <a:cubicBezTo>
                  <a:pt x="10" y="15507"/>
                  <a:pt x="21" y="15552"/>
                  <a:pt x="36" y="15514"/>
                </a:cubicBezTo>
                <a:cubicBezTo>
                  <a:pt x="52" y="15476"/>
                  <a:pt x="53" y="15400"/>
                  <a:pt x="39" y="15346"/>
                </a:cubicBezTo>
                <a:cubicBezTo>
                  <a:pt x="35" y="15332"/>
                  <a:pt x="32" y="15324"/>
                  <a:pt x="29" y="15321"/>
                </a:cubicBezTo>
                <a:close/>
                <a:moveTo>
                  <a:pt x="29" y="15658"/>
                </a:moveTo>
                <a:cubicBezTo>
                  <a:pt x="19" y="15653"/>
                  <a:pt x="13" y="15698"/>
                  <a:pt x="13" y="15779"/>
                </a:cubicBezTo>
                <a:cubicBezTo>
                  <a:pt x="13" y="15886"/>
                  <a:pt x="25" y="15930"/>
                  <a:pt x="39" y="15876"/>
                </a:cubicBezTo>
                <a:cubicBezTo>
                  <a:pt x="53" y="15823"/>
                  <a:pt x="53" y="15735"/>
                  <a:pt x="39" y="15681"/>
                </a:cubicBezTo>
                <a:cubicBezTo>
                  <a:pt x="35" y="15667"/>
                  <a:pt x="32" y="15660"/>
                  <a:pt x="29" y="15658"/>
                </a:cubicBezTo>
                <a:close/>
                <a:moveTo>
                  <a:pt x="29" y="16049"/>
                </a:moveTo>
                <a:cubicBezTo>
                  <a:pt x="19" y="16039"/>
                  <a:pt x="12" y="16073"/>
                  <a:pt x="11" y="16142"/>
                </a:cubicBezTo>
                <a:cubicBezTo>
                  <a:pt x="10" y="16235"/>
                  <a:pt x="21" y="16280"/>
                  <a:pt x="36" y="16242"/>
                </a:cubicBezTo>
                <a:cubicBezTo>
                  <a:pt x="52" y="16204"/>
                  <a:pt x="53" y="16128"/>
                  <a:pt x="39" y="16074"/>
                </a:cubicBezTo>
                <a:cubicBezTo>
                  <a:pt x="35" y="16060"/>
                  <a:pt x="32" y="16052"/>
                  <a:pt x="29" y="16049"/>
                </a:cubicBezTo>
                <a:close/>
                <a:moveTo>
                  <a:pt x="32" y="16450"/>
                </a:moveTo>
                <a:cubicBezTo>
                  <a:pt x="24" y="16441"/>
                  <a:pt x="18" y="16525"/>
                  <a:pt x="18" y="16675"/>
                </a:cubicBezTo>
                <a:cubicBezTo>
                  <a:pt x="18" y="16875"/>
                  <a:pt x="28" y="16956"/>
                  <a:pt x="41" y="16856"/>
                </a:cubicBezTo>
                <a:cubicBezTo>
                  <a:pt x="53" y="16756"/>
                  <a:pt x="53" y="16592"/>
                  <a:pt x="41" y="16492"/>
                </a:cubicBezTo>
                <a:cubicBezTo>
                  <a:pt x="38" y="16467"/>
                  <a:pt x="35" y="16454"/>
                  <a:pt x="32" y="16450"/>
                </a:cubicBezTo>
                <a:close/>
                <a:moveTo>
                  <a:pt x="29" y="17112"/>
                </a:moveTo>
                <a:cubicBezTo>
                  <a:pt x="19" y="17102"/>
                  <a:pt x="12" y="17137"/>
                  <a:pt x="11" y="17206"/>
                </a:cubicBezTo>
                <a:cubicBezTo>
                  <a:pt x="10" y="17298"/>
                  <a:pt x="21" y="17343"/>
                  <a:pt x="36" y="17305"/>
                </a:cubicBezTo>
                <a:cubicBezTo>
                  <a:pt x="52" y="17267"/>
                  <a:pt x="53" y="17191"/>
                  <a:pt x="39" y="17137"/>
                </a:cubicBezTo>
                <a:cubicBezTo>
                  <a:pt x="35" y="17123"/>
                  <a:pt x="32" y="17115"/>
                  <a:pt x="29" y="17112"/>
                </a:cubicBezTo>
                <a:close/>
                <a:moveTo>
                  <a:pt x="29" y="17449"/>
                </a:moveTo>
                <a:cubicBezTo>
                  <a:pt x="19" y="17444"/>
                  <a:pt x="13" y="17489"/>
                  <a:pt x="13" y="17570"/>
                </a:cubicBezTo>
                <a:cubicBezTo>
                  <a:pt x="13" y="17677"/>
                  <a:pt x="25" y="17721"/>
                  <a:pt x="39" y="17667"/>
                </a:cubicBezTo>
                <a:cubicBezTo>
                  <a:pt x="53" y="17614"/>
                  <a:pt x="53" y="17526"/>
                  <a:pt x="39" y="17472"/>
                </a:cubicBezTo>
                <a:cubicBezTo>
                  <a:pt x="35" y="17458"/>
                  <a:pt x="32" y="17451"/>
                  <a:pt x="29" y="17449"/>
                </a:cubicBezTo>
                <a:close/>
                <a:moveTo>
                  <a:pt x="29" y="17840"/>
                </a:moveTo>
                <a:cubicBezTo>
                  <a:pt x="19" y="17830"/>
                  <a:pt x="12" y="17865"/>
                  <a:pt x="11" y="17934"/>
                </a:cubicBezTo>
                <a:cubicBezTo>
                  <a:pt x="10" y="18026"/>
                  <a:pt x="21" y="18071"/>
                  <a:pt x="36" y="18033"/>
                </a:cubicBezTo>
                <a:cubicBezTo>
                  <a:pt x="52" y="17995"/>
                  <a:pt x="53" y="17919"/>
                  <a:pt x="39" y="17865"/>
                </a:cubicBezTo>
                <a:cubicBezTo>
                  <a:pt x="35" y="17851"/>
                  <a:pt x="32" y="17843"/>
                  <a:pt x="29" y="17840"/>
                </a:cubicBezTo>
                <a:close/>
                <a:moveTo>
                  <a:pt x="29" y="18177"/>
                </a:moveTo>
                <a:cubicBezTo>
                  <a:pt x="19" y="18172"/>
                  <a:pt x="13" y="18217"/>
                  <a:pt x="13" y="18298"/>
                </a:cubicBezTo>
                <a:cubicBezTo>
                  <a:pt x="13" y="18405"/>
                  <a:pt x="25" y="18449"/>
                  <a:pt x="39" y="18395"/>
                </a:cubicBezTo>
                <a:cubicBezTo>
                  <a:pt x="53" y="18342"/>
                  <a:pt x="53" y="18254"/>
                  <a:pt x="39" y="18200"/>
                </a:cubicBezTo>
                <a:cubicBezTo>
                  <a:pt x="35" y="18186"/>
                  <a:pt x="32" y="18179"/>
                  <a:pt x="29" y="18177"/>
                </a:cubicBezTo>
                <a:close/>
                <a:moveTo>
                  <a:pt x="29" y="18567"/>
                </a:moveTo>
                <a:cubicBezTo>
                  <a:pt x="19" y="18557"/>
                  <a:pt x="12" y="18592"/>
                  <a:pt x="11" y="18661"/>
                </a:cubicBezTo>
                <a:cubicBezTo>
                  <a:pt x="10" y="18754"/>
                  <a:pt x="21" y="18799"/>
                  <a:pt x="36" y="18761"/>
                </a:cubicBezTo>
                <a:cubicBezTo>
                  <a:pt x="52" y="18723"/>
                  <a:pt x="53" y="18647"/>
                  <a:pt x="39" y="18593"/>
                </a:cubicBezTo>
                <a:cubicBezTo>
                  <a:pt x="35" y="18579"/>
                  <a:pt x="32" y="18570"/>
                  <a:pt x="29" y="18567"/>
                </a:cubicBezTo>
                <a:close/>
                <a:moveTo>
                  <a:pt x="32" y="18969"/>
                </a:moveTo>
                <a:cubicBezTo>
                  <a:pt x="24" y="18960"/>
                  <a:pt x="18" y="19043"/>
                  <a:pt x="18" y="19193"/>
                </a:cubicBezTo>
                <a:cubicBezTo>
                  <a:pt x="18" y="19393"/>
                  <a:pt x="28" y="19475"/>
                  <a:pt x="41" y="19375"/>
                </a:cubicBezTo>
                <a:cubicBezTo>
                  <a:pt x="53" y="19275"/>
                  <a:pt x="53" y="19111"/>
                  <a:pt x="41" y="19011"/>
                </a:cubicBezTo>
                <a:cubicBezTo>
                  <a:pt x="38" y="18986"/>
                  <a:pt x="35" y="18973"/>
                  <a:pt x="32" y="18969"/>
                </a:cubicBezTo>
                <a:close/>
                <a:moveTo>
                  <a:pt x="29" y="19631"/>
                </a:moveTo>
                <a:cubicBezTo>
                  <a:pt x="19" y="19621"/>
                  <a:pt x="12" y="19656"/>
                  <a:pt x="11" y="19725"/>
                </a:cubicBezTo>
                <a:cubicBezTo>
                  <a:pt x="10" y="19817"/>
                  <a:pt x="21" y="19862"/>
                  <a:pt x="36" y="19824"/>
                </a:cubicBezTo>
                <a:cubicBezTo>
                  <a:pt x="52" y="19786"/>
                  <a:pt x="53" y="19710"/>
                  <a:pt x="39" y="19656"/>
                </a:cubicBezTo>
                <a:cubicBezTo>
                  <a:pt x="35" y="19642"/>
                  <a:pt x="32" y="19634"/>
                  <a:pt x="29" y="19631"/>
                </a:cubicBezTo>
                <a:close/>
                <a:moveTo>
                  <a:pt x="29" y="19968"/>
                </a:moveTo>
                <a:cubicBezTo>
                  <a:pt x="19" y="19963"/>
                  <a:pt x="13" y="20008"/>
                  <a:pt x="13" y="20089"/>
                </a:cubicBezTo>
                <a:cubicBezTo>
                  <a:pt x="13" y="20196"/>
                  <a:pt x="25" y="20240"/>
                  <a:pt x="39" y="20186"/>
                </a:cubicBezTo>
                <a:cubicBezTo>
                  <a:pt x="53" y="20133"/>
                  <a:pt x="53" y="20045"/>
                  <a:pt x="39" y="19991"/>
                </a:cubicBezTo>
                <a:cubicBezTo>
                  <a:pt x="35" y="19977"/>
                  <a:pt x="32" y="19970"/>
                  <a:pt x="29" y="19968"/>
                </a:cubicBezTo>
                <a:close/>
                <a:moveTo>
                  <a:pt x="29" y="20359"/>
                </a:moveTo>
                <a:cubicBezTo>
                  <a:pt x="19" y="20349"/>
                  <a:pt x="12" y="20383"/>
                  <a:pt x="11" y="20452"/>
                </a:cubicBezTo>
                <a:cubicBezTo>
                  <a:pt x="10" y="20545"/>
                  <a:pt x="21" y="20590"/>
                  <a:pt x="36" y="20552"/>
                </a:cubicBezTo>
                <a:cubicBezTo>
                  <a:pt x="52" y="20514"/>
                  <a:pt x="53" y="20438"/>
                  <a:pt x="39" y="20384"/>
                </a:cubicBezTo>
                <a:cubicBezTo>
                  <a:pt x="35" y="20370"/>
                  <a:pt x="32" y="20362"/>
                  <a:pt x="29" y="20359"/>
                </a:cubicBezTo>
                <a:close/>
                <a:moveTo>
                  <a:pt x="29" y="20695"/>
                </a:moveTo>
                <a:cubicBezTo>
                  <a:pt x="19" y="20690"/>
                  <a:pt x="13" y="20736"/>
                  <a:pt x="13" y="20817"/>
                </a:cubicBezTo>
                <a:cubicBezTo>
                  <a:pt x="13" y="20924"/>
                  <a:pt x="25" y="20968"/>
                  <a:pt x="39" y="20914"/>
                </a:cubicBezTo>
                <a:cubicBezTo>
                  <a:pt x="53" y="20861"/>
                  <a:pt x="53" y="20773"/>
                  <a:pt x="39" y="20719"/>
                </a:cubicBezTo>
                <a:cubicBezTo>
                  <a:pt x="35" y="20705"/>
                  <a:pt x="32" y="20697"/>
                  <a:pt x="29" y="20695"/>
                </a:cubicBezTo>
                <a:close/>
                <a:moveTo>
                  <a:pt x="29" y="21086"/>
                </a:moveTo>
                <a:cubicBezTo>
                  <a:pt x="19" y="21076"/>
                  <a:pt x="12" y="21111"/>
                  <a:pt x="11" y="21180"/>
                </a:cubicBezTo>
                <a:cubicBezTo>
                  <a:pt x="10" y="21273"/>
                  <a:pt x="21" y="21317"/>
                  <a:pt x="36" y="21279"/>
                </a:cubicBezTo>
                <a:cubicBezTo>
                  <a:pt x="52" y="21241"/>
                  <a:pt x="53" y="21165"/>
                  <a:pt x="39" y="21111"/>
                </a:cubicBezTo>
                <a:cubicBezTo>
                  <a:pt x="35" y="21097"/>
                  <a:pt x="32" y="21089"/>
                  <a:pt x="29" y="2108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89" name="'L, C, G' Heart Stained Glass _ no background.jpeg" descr="'L, C, G' Heart Stained Glass _ no backgroun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81301" y="575109"/>
            <a:ext cx="2360797" cy="2360797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Draw what’s stopping you"/>
          <p:cNvSpPr txBox="1"/>
          <p:nvPr>
            <p:ph type="title" idx="4294967295"/>
          </p:nvPr>
        </p:nvSpPr>
        <p:spPr>
          <a:xfrm>
            <a:off x="5860030" y="1037865"/>
            <a:ext cx="12663940" cy="1435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781C5"/>
                </a:solidFill>
              </a:defRPr>
            </a:lvl1pPr>
          </a:lstStyle>
          <a:p>
            <a:pPr/>
            <a:r>
              <a:t>Draw what’s stopping you</a:t>
            </a:r>
          </a:p>
        </p:txBody>
      </p:sp>
      <p:pic>
        <p:nvPicPr>
          <p:cNvPr id="491" name="documewhat is stopping you.pdf" descr="documewhat is stopping you.pdf"/>
          <p:cNvPicPr>
            <a:picLocks noChangeAspect="1"/>
          </p:cNvPicPr>
          <p:nvPr/>
        </p:nvPicPr>
        <p:blipFill>
          <a:blip r:embed="rId5">
            <a:extLst/>
          </a:blip>
          <a:srcRect l="0" t="24469" r="7607" b="5823"/>
          <a:stretch>
            <a:fillRect/>
          </a:stretch>
        </p:blipFill>
        <p:spPr>
          <a:xfrm rot="16200000">
            <a:off x="8975320" y="2985846"/>
            <a:ext cx="8661632" cy="9237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church uncorked loved called gifted.jpg" descr="church uncorked loved called gifted.jpg"/>
          <p:cNvPicPr>
            <a:picLocks noChangeAspect="1"/>
          </p:cNvPicPr>
          <p:nvPr/>
        </p:nvPicPr>
        <p:blipFill>
          <a:blip r:embed="rId2">
            <a:extLst/>
          </a:blip>
          <a:srcRect l="48552" t="11588" r="7445" b="4054"/>
          <a:stretch>
            <a:fillRect/>
          </a:stretch>
        </p:blipFill>
        <p:spPr>
          <a:xfrm>
            <a:off x="26657584" y="1430962"/>
            <a:ext cx="7795910" cy="11209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2318" y="0"/>
                </a:moveTo>
                <a:lnTo>
                  <a:pt x="2275" y="227"/>
                </a:lnTo>
                <a:lnTo>
                  <a:pt x="2275" y="230"/>
                </a:lnTo>
                <a:lnTo>
                  <a:pt x="2274" y="234"/>
                </a:lnTo>
                <a:cubicBezTo>
                  <a:pt x="2263" y="294"/>
                  <a:pt x="2246" y="357"/>
                  <a:pt x="2227" y="413"/>
                </a:cubicBezTo>
                <a:cubicBezTo>
                  <a:pt x="2225" y="417"/>
                  <a:pt x="2224" y="422"/>
                  <a:pt x="2222" y="426"/>
                </a:cubicBezTo>
                <a:cubicBezTo>
                  <a:pt x="2203" y="483"/>
                  <a:pt x="2182" y="530"/>
                  <a:pt x="2164" y="553"/>
                </a:cubicBezTo>
                <a:cubicBezTo>
                  <a:pt x="2154" y="566"/>
                  <a:pt x="2146" y="584"/>
                  <a:pt x="2140" y="604"/>
                </a:cubicBezTo>
                <a:cubicBezTo>
                  <a:pt x="2200" y="724"/>
                  <a:pt x="2229" y="887"/>
                  <a:pt x="2195" y="1036"/>
                </a:cubicBezTo>
                <a:cubicBezTo>
                  <a:pt x="2167" y="1159"/>
                  <a:pt x="2139" y="1326"/>
                  <a:pt x="2133" y="1409"/>
                </a:cubicBezTo>
                <a:cubicBezTo>
                  <a:pt x="2128" y="1491"/>
                  <a:pt x="2105" y="1580"/>
                  <a:pt x="2083" y="1607"/>
                </a:cubicBezTo>
                <a:cubicBezTo>
                  <a:pt x="2061" y="1633"/>
                  <a:pt x="2039" y="1851"/>
                  <a:pt x="2033" y="2092"/>
                </a:cubicBezTo>
                <a:cubicBezTo>
                  <a:pt x="2028" y="2333"/>
                  <a:pt x="2010" y="2546"/>
                  <a:pt x="1994" y="2564"/>
                </a:cubicBezTo>
                <a:cubicBezTo>
                  <a:pt x="1977" y="2583"/>
                  <a:pt x="1946" y="2849"/>
                  <a:pt x="1925" y="3155"/>
                </a:cubicBezTo>
                <a:cubicBezTo>
                  <a:pt x="1903" y="3462"/>
                  <a:pt x="1869" y="3731"/>
                  <a:pt x="1850" y="3753"/>
                </a:cubicBezTo>
                <a:cubicBezTo>
                  <a:pt x="1830" y="3775"/>
                  <a:pt x="1797" y="4125"/>
                  <a:pt x="1776" y="4532"/>
                </a:cubicBezTo>
                <a:cubicBezTo>
                  <a:pt x="1755" y="4939"/>
                  <a:pt x="1711" y="5336"/>
                  <a:pt x="1679" y="5415"/>
                </a:cubicBezTo>
                <a:cubicBezTo>
                  <a:pt x="1647" y="5495"/>
                  <a:pt x="1630" y="5638"/>
                  <a:pt x="1640" y="5733"/>
                </a:cubicBezTo>
                <a:cubicBezTo>
                  <a:pt x="1648" y="5807"/>
                  <a:pt x="1635" y="5885"/>
                  <a:pt x="1611" y="5932"/>
                </a:cubicBezTo>
                <a:cubicBezTo>
                  <a:pt x="1574" y="6346"/>
                  <a:pt x="1479" y="7165"/>
                  <a:pt x="1353" y="8216"/>
                </a:cubicBezTo>
                <a:cubicBezTo>
                  <a:pt x="1335" y="8558"/>
                  <a:pt x="1285" y="9054"/>
                  <a:pt x="1207" y="9613"/>
                </a:cubicBezTo>
                <a:cubicBezTo>
                  <a:pt x="1154" y="9990"/>
                  <a:pt x="633" y="14476"/>
                  <a:pt x="215" y="18165"/>
                </a:cubicBezTo>
                <a:cubicBezTo>
                  <a:pt x="153" y="18708"/>
                  <a:pt x="76" y="19321"/>
                  <a:pt x="43" y="19524"/>
                </a:cubicBezTo>
                <a:cubicBezTo>
                  <a:pt x="15" y="19701"/>
                  <a:pt x="-2" y="19848"/>
                  <a:pt x="0" y="19892"/>
                </a:cubicBezTo>
                <a:cubicBezTo>
                  <a:pt x="27" y="19913"/>
                  <a:pt x="82" y="19922"/>
                  <a:pt x="170" y="19934"/>
                </a:cubicBezTo>
                <a:cubicBezTo>
                  <a:pt x="631" y="19986"/>
                  <a:pt x="2135" y="20115"/>
                  <a:pt x="4180" y="20282"/>
                </a:cubicBezTo>
                <a:cubicBezTo>
                  <a:pt x="5471" y="20385"/>
                  <a:pt x="6948" y="20500"/>
                  <a:pt x="8737" y="20635"/>
                </a:cubicBezTo>
                <a:cubicBezTo>
                  <a:pt x="8810" y="20640"/>
                  <a:pt x="8902" y="20647"/>
                  <a:pt x="8977" y="20652"/>
                </a:cubicBezTo>
                <a:cubicBezTo>
                  <a:pt x="9124" y="20663"/>
                  <a:pt x="9354" y="20679"/>
                  <a:pt x="9412" y="20684"/>
                </a:cubicBezTo>
                <a:cubicBezTo>
                  <a:pt x="9682" y="20706"/>
                  <a:pt x="11522" y="20847"/>
                  <a:pt x="12040" y="20885"/>
                </a:cubicBezTo>
                <a:cubicBezTo>
                  <a:pt x="12216" y="20898"/>
                  <a:pt x="12583" y="20929"/>
                  <a:pt x="12857" y="20955"/>
                </a:cubicBezTo>
                <a:cubicBezTo>
                  <a:pt x="12857" y="20955"/>
                  <a:pt x="12857" y="20955"/>
                  <a:pt x="12858" y="20955"/>
                </a:cubicBezTo>
                <a:cubicBezTo>
                  <a:pt x="14685" y="21101"/>
                  <a:pt x="16416" y="21243"/>
                  <a:pt x="17368" y="21328"/>
                </a:cubicBezTo>
                <a:cubicBezTo>
                  <a:pt x="19049" y="21478"/>
                  <a:pt x="20540" y="21600"/>
                  <a:pt x="20687" y="21600"/>
                </a:cubicBezTo>
                <a:cubicBezTo>
                  <a:pt x="20785" y="21600"/>
                  <a:pt x="20822" y="21584"/>
                  <a:pt x="20845" y="21394"/>
                </a:cubicBezTo>
                <a:lnTo>
                  <a:pt x="20862" y="21076"/>
                </a:lnTo>
                <a:cubicBezTo>
                  <a:pt x="20864" y="21052"/>
                  <a:pt x="20865" y="21035"/>
                  <a:pt x="20867" y="21013"/>
                </a:cubicBezTo>
                <a:cubicBezTo>
                  <a:pt x="20872" y="20839"/>
                  <a:pt x="20879" y="20648"/>
                  <a:pt x="20884" y="20538"/>
                </a:cubicBezTo>
                <a:cubicBezTo>
                  <a:pt x="20891" y="20399"/>
                  <a:pt x="20914" y="19692"/>
                  <a:pt x="20936" y="19004"/>
                </a:cubicBezTo>
                <a:cubicBezTo>
                  <a:pt x="20953" y="18432"/>
                  <a:pt x="20976" y="17700"/>
                  <a:pt x="21003" y="16862"/>
                </a:cubicBezTo>
                <a:cubicBezTo>
                  <a:pt x="21003" y="16857"/>
                  <a:pt x="21003" y="16851"/>
                  <a:pt x="21003" y="16847"/>
                </a:cubicBezTo>
                <a:cubicBezTo>
                  <a:pt x="21009" y="16654"/>
                  <a:pt x="21014" y="16510"/>
                  <a:pt x="21021" y="16311"/>
                </a:cubicBezTo>
                <a:cubicBezTo>
                  <a:pt x="21080" y="14530"/>
                  <a:pt x="21163" y="11705"/>
                  <a:pt x="21205" y="10033"/>
                </a:cubicBezTo>
                <a:cubicBezTo>
                  <a:pt x="21302" y="6170"/>
                  <a:pt x="21282" y="6441"/>
                  <a:pt x="21441" y="6448"/>
                </a:cubicBezTo>
                <a:cubicBezTo>
                  <a:pt x="21495" y="6420"/>
                  <a:pt x="21534" y="6387"/>
                  <a:pt x="21560" y="6350"/>
                </a:cubicBezTo>
                <a:cubicBezTo>
                  <a:pt x="21547" y="6346"/>
                  <a:pt x="21535" y="6339"/>
                  <a:pt x="21526" y="6330"/>
                </a:cubicBezTo>
                <a:cubicBezTo>
                  <a:pt x="21503" y="6304"/>
                  <a:pt x="21516" y="6270"/>
                  <a:pt x="21553" y="6254"/>
                </a:cubicBezTo>
                <a:cubicBezTo>
                  <a:pt x="21567" y="6248"/>
                  <a:pt x="21582" y="6247"/>
                  <a:pt x="21598" y="6247"/>
                </a:cubicBezTo>
                <a:cubicBezTo>
                  <a:pt x="21598" y="6241"/>
                  <a:pt x="21597" y="6236"/>
                  <a:pt x="21597" y="6230"/>
                </a:cubicBezTo>
                <a:cubicBezTo>
                  <a:pt x="21586" y="6217"/>
                  <a:pt x="21584" y="6201"/>
                  <a:pt x="21589" y="6188"/>
                </a:cubicBezTo>
                <a:cubicBezTo>
                  <a:pt x="21574" y="6140"/>
                  <a:pt x="21541" y="6093"/>
                  <a:pt x="21485" y="6052"/>
                </a:cubicBezTo>
                <a:cubicBezTo>
                  <a:pt x="21422" y="6005"/>
                  <a:pt x="21386" y="5970"/>
                  <a:pt x="21367" y="5915"/>
                </a:cubicBezTo>
                <a:lnTo>
                  <a:pt x="21333" y="5891"/>
                </a:lnTo>
                <a:lnTo>
                  <a:pt x="21384" y="4006"/>
                </a:lnTo>
                <a:cubicBezTo>
                  <a:pt x="21385" y="3984"/>
                  <a:pt x="21386" y="3966"/>
                  <a:pt x="21387" y="3944"/>
                </a:cubicBezTo>
                <a:cubicBezTo>
                  <a:pt x="21402" y="3362"/>
                  <a:pt x="21426" y="2746"/>
                  <a:pt x="21452" y="2365"/>
                </a:cubicBezTo>
                <a:cubicBezTo>
                  <a:pt x="21444" y="2213"/>
                  <a:pt x="21444" y="1993"/>
                  <a:pt x="21455" y="1702"/>
                </a:cubicBezTo>
                <a:lnTo>
                  <a:pt x="21483" y="960"/>
                </a:lnTo>
                <a:lnTo>
                  <a:pt x="21487" y="839"/>
                </a:lnTo>
                <a:lnTo>
                  <a:pt x="21482" y="839"/>
                </a:lnTo>
                <a:lnTo>
                  <a:pt x="21150" y="834"/>
                </a:lnTo>
                <a:cubicBezTo>
                  <a:pt x="20965" y="831"/>
                  <a:pt x="20717" y="821"/>
                  <a:pt x="20599" y="812"/>
                </a:cubicBezTo>
                <a:cubicBezTo>
                  <a:pt x="20545" y="808"/>
                  <a:pt x="20344" y="799"/>
                  <a:pt x="20205" y="792"/>
                </a:cubicBezTo>
                <a:cubicBezTo>
                  <a:pt x="20166" y="839"/>
                  <a:pt x="20089" y="841"/>
                  <a:pt x="20018" y="781"/>
                </a:cubicBezTo>
                <a:cubicBezTo>
                  <a:pt x="19956" y="778"/>
                  <a:pt x="19929" y="776"/>
                  <a:pt x="19865" y="772"/>
                </a:cubicBezTo>
                <a:cubicBezTo>
                  <a:pt x="19683" y="783"/>
                  <a:pt x="19330" y="774"/>
                  <a:pt x="18708" y="743"/>
                </a:cubicBezTo>
                <a:cubicBezTo>
                  <a:pt x="18041" y="709"/>
                  <a:pt x="17378" y="672"/>
                  <a:pt x="17236" y="659"/>
                </a:cubicBezTo>
                <a:cubicBezTo>
                  <a:pt x="17094" y="647"/>
                  <a:pt x="16705" y="627"/>
                  <a:pt x="16373" y="616"/>
                </a:cubicBezTo>
                <a:cubicBezTo>
                  <a:pt x="16041" y="606"/>
                  <a:pt x="15434" y="573"/>
                  <a:pt x="15024" y="544"/>
                </a:cubicBezTo>
                <a:cubicBezTo>
                  <a:pt x="14614" y="515"/>
                  <a:pt x="13990" y="479"/>
                  <a:pt x="13639" y="465"/>
                </a:cubicBezTo>
                <a:cubicBezTo>
                  <a:pt x="13287" y="451"/>
                  <a:pt x="12856" y="417"/>
                  <a:pt x="12680" y="391"/>
                </a:cubicBezTo>
                <a:cubicBezTo>
                  <a:pt x="12504" y="364"/>
                  <a:pt x="12116" y="334"/>
                  <a:pt x="11818" y="325"/>
                </a:cubicBezTo>
                <a:cubicBezTo>
                  <a:pt x="11520" y="316"/>
                  <a:pt x="11235" y="291"/>
                  <a:pt x="11186" y="270"/>
                </a:cubicBezTo>
                <a:cubicBezTo>
                  <a:pt x="11136" y="249"/>
                  <a:pt x="10652" y="235"/>
                  <a:pt x="10110" y="241"/>
                </a:cubicBezTo>
                <a:cubicBezTo>
                  <a:pt x="9569" y="246"/>
                  <a:pt x="9087" y="234"/>
                  <a:pt x="9039" y="213"/>
                </a:cubicBezTo>
                <a:cubicBezTo>
                  <a:pt x="8934" y="168"/>
                  <a:pt x="8930" y="168"/>
                  <a:pt x="7601" y="122"/>
                </a:cubicBezTo>
                <a:cubicBezTo>
                  <a:pt x="7456" y="117"/>
                  <a:pt x="7375" y="114"/>
                  <a:pt x="7246" y="109"/>
                </a:cubicBezTo>
                <a:cubicBezTo>
                  <a:pt x="7116" y="114"/>
                  <a:pt x="6970" y="108"/>
                  <a:pt x="6840" y="95"/>
                </a:cubicBezTo>
                <a:cubicBezTo>
                  <a:pt x="6633" y="87"/>
                  <a:pt x="6462" y="80"/>
                  <a:pt x="6325" y="74"/>
                </a:cubicBezTo>
                <a:cubicBezTo>
                  <a:pt x="6316" y="75"/>
                  <a:pt x="6308" y="74"/>
                  <a:pt x="6299" y="73"/>
                </a:cubicBezTo>
                <a:cubicBezTo>
                  <a:pt x="6145" y="66"/>
                  <a:pt x="5972" y="59"/>
                  <a:pt x="5931" y="55"/>
                </a:cubicBezTo>
                <a:cubicBezTo>
                  <a:pt x="5917" y="54"/>
                  <a:pt x="5233" y="43"/>
                  <a:pt x="4649" y="34"/>
                </a:cubicBezTo>
                <a:cubicBezTo>
                  <a:pt x="4607" y="41"/>
                  <a:pt x="4564" y="40"/>
                  <a:pt x="4520" y="32"/>
                </a:cubicBezTo>
                <a:cubicBezTo>
                  <a:pt x="4322" y="29"/>
                  <a:pt x="4330" y="29"/>
                  <a:pt x="4107" y="26"/>
                </a:cubicBezTo>
                <a:lnTo>
                  <a:pt x="2318" y="0"/>
                </a:lnTo>
                <a:close/>
                <a:moveTo>
                  <a:pt x="21277" y="5942"/>
                </a:moveTo>
                <a:cubicBezTo>
                  <a:pt x="21352" y="5944"/>
                  <a:pt x="21417" y="5988"/>
                  <a:pt x="21378" y="6032"/>
                </a:cubicBezTo>
                <a:cubicBezTo>
                  <a:pt x="21355" y="6058"/>
                  <a:pt x="21309" y="6079"/>
                  <a:pt x="21275" y="6079"/>
                </a:cubicBezTo>
                <a:cubicBezTo>
                  <a:pt x="21175" y="6079"/>
                  <a:pt x="21123" y="5990"/>
                  <a:pt x="21202" y="5956"/>
                </a:cubicBezTo>
                <a:cubicBezTo>
                  <a:pt x="21226" y="5946"/>
                  <a:pt x="21252" y="5941"/>
                  <a:pt x="21277" y="5942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81" name="L, C, G _ P, P, P _ Stained Glass Pattern _ 16.02.22.png" descr="L, C, G _ P, P, P _ Stained Glass Pattern _ 16.02.22.png"/>
          <p:cNvPicPr>
            <a:picLocks noChangeAspect="1"/>
          </p:cNvPicPr>
          <p:nvPr/>
        </p:nvPicPr>
        <p:blipFill>
          <a:blip r:embed="rId3">
            <a:alphaModFix amt="48833"/>
            <a:extLst/>
          </a:blip>
          <a:srcRect l="0" t="28" r="0" b="0"/>
          <a:stretch>
            <a:fillRect/>
          </a:stretch>
        </p:blipFill>
        <p:spPr>
          <a:xfrm flipH="1">
            <a:off x="-61863" y="3807240"/>
            <a:ext cx="9906001" cy="9903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30" y="0"/>
                </a:moveTo>
                <a:cubicBezTo>
                  <a:pt x="4969" y="0"/>
                  <a:pt x="4906" y="3"/>
                  <a:pt x="4856" y="10"/>
                </a:cubicBezTo>
                <a:cubicBezTo>
                  <a:pt x="4755" y="22"/>
                  <a:pt x="4823" y="33"/>
                  <a:pt x="5008" y="33"/>
                </a:cubicBezTo>
                <a:cubicBezTo>
                  <a:pt x="5193" y="33"/>
                  <a:pt x="5276" y="22"/>
                  <a:pt x="5191" y="10"/>
                </a:cubicBezTo>
                <a:cubicBezTo>
                  <a:pt x="5149" y="3"/>
                  <a:pt x="5090" y="0"/>
                  <a:pt x="5030" y="0"/>
                </a:cubicBezTo>
                <a:close/>
                <a:moveTo>
                  <a:pt x="19411" y="0"/>
                </a:moveTo>
                <a:cubicBezTo>
                  <a:pt x="19350" y="0"/>
                  <a:pt x="19287" y="3"/>
                  <a:pt x="19237" y="10"/>
                </a:cubicBezTo>
                <a:cubicBezTo>
                  <a:pt x="19136" y="22"/>
                  <a:pt x="19205" y="33"/>
                  <a:pt x="19390" y="33"/>
                </a:cubicBezTo>
                <a:cubicBezTo>
                  <a:pt x="19574" y="33"/>
                  <a:pt x="19656" y="22"/>
                  <a:pt x="19572" y="10"/>
                </a:cubicBezTo>
                <a:cubicBezTo>
                  <a:pt x="19530" y="3"/>
                  <a:pt x="19471" y="0"/>
                  <a:pt x="19411" y="0"/>
                </a:cubicBezTo>
                <a:close/>
                <a:moveTo>
                  <a:pt x="889" y="1"/>
                </a:moveTo>
                <a:cubicBezTo>
                  <a:pt x="858" y="1"/>
                  <a:pt x="826" y="4"/>
                  <a:pt x="799" y="11"/>
                </a:cubicBezTo>
                <a:cubicBezTo>
                  <a:pt x="744" y="26"/>
                  <a:pt x="775" y="38"/>
                  <a:pt x="867" y="39"/>
                </a:cubicBezTo>
                <a:cubicBezTo>
                  <a:pt x="959" y="40"/>
                  <a:pt x="1005" y="28"/>
                  <a:pt x="967" y="13"/>
                </a:cubicBezTo>
                <a:cubicBezTo>
                  <a:pt x="948" y="5"/>
                  <a:pt x="919" y="1"/>
                  <a:pt x="889" y="1"/>
                </a:cubicBezTo>
                <a:close/>
                <a:moveTo>
                  <a:pt x="1616" y="1"/>
                </a:moveTo>
                <a:cubicBezTo>
                  <a:pt x="1585" y="1"/>
                  <a:pt x="1553" y="4"/>
                  <a:pt x="1526" y="11"/>
                </a:cubicBezTo>
                <a:cubicBezTo>
                  <a:pt x="1471" y="26"/>
                  <a:pt x="1503" y="38"/>
                  <a:pt x="1595" y="39"/>
                </a:cubicBezTo>
                <a:cubicBezTo>
                  <a:pt x="1687" y="40"/>
                  <a:pt x="1731" y="28"/>
                  <a:pt x="1694" y="13"/>
                </a:cubicBezTo>
                <a:cubicBezTo>
                  <a:pt x="1675" y="5"/>
                  <a:pt x="1646" y="1"/>
                  <a:pt x="1616" y="1"/>
                </a:cubicBezTo>
                <a:close/>
                <a:moveTo>
                  <a:pt x="2343" y="1"/>
                </a:moveTo>
                <a:cubicBezTo>
                  <a:pt x="2313" y="1"/>
                  <a:pt x="2281" y="4"/>
                  <a:pt x="2253" y="11"/>
                </a:cubicBezTo>
                <a:cubicBezTo>
                  <a:pt x="2199" y="26"/>
                  <a:pt x="2230" y="38"/>
                  <a:pt x="2323" y="39"/>
                </a:cubicBezTo>
                <a:cubicBezTo>
                  <a:pt x="2415" y="40"/>
                  <a:pt x="2459" y="28"/>
                  <a:pt x="2421" y="13"/>
                </a:cubicBezTo>
                <a:cubicBezTo>
                  <a:pt x="2402" y="5"/>
                  <a:pt x="2374" y="1"/>
                  <a:pt x="2343" y="1"/>
                </a:cubicBezTo>
                <a:close/>
                <a:moveTo>
                  <a:pt x="3407" y="1"/>
                </a:moveTo>
                <a:cubicBezTo>
                  <a:pt x="3377" y="1"/>
                  <a:pt x="3344" y="4"/>
                  <a:pt x="3317" y="11"/>
                </a:cubicBezTo>
                <a:cubicBezTo>
                  <a:pt x="3263" y="26"/>
                  <a:pt x="3293" y="38"/>
                  <a:pt x="3385" y="39"/>
                </a:cubicBezTo>
                <a:cubicBezTo>
                  <a:pt x="3478" y="40"/>
                  <a:pt x="3523" y="28"/>
                  <a:pt x="3485" y="13"/>
                </a:cubicBezTo>
                <a:cubicBezTo>
                  <a:pt x="3466" y="5"/>
                  <a:pt x="3437" y="1"/>
                  <a:pt x="3407" y="1"/>
                </a:cubicBezTo>
                <a:close/>
                <a:moveTo>
                  <a:pt x="4134" y="1"/>
                </a:moveTo>
                <a:cubicBezTo>
                  <a:pt x="4104" y="1"/>
                  <a:pt x="4071" y="4"/>
                  <a:pt x="4044" y="11"/>
                </a:cubicBezTo>
                <a:cubicBezTo>
                  <a:pt x="3989" y="26"/>
                  <a:pt x="4021" y="38"/>
                  <a:pt x="4113" y="39"/>
                </a:cubicBezTo>
                <a:cubicBezTo>
                  <a:pt x="4206" y="40"/>
                  <a:pt x="4250" y="28"/>
                  <a:pt x="4212" y="13"/>
                </a:cubicBezTo>
                <a:cubicBezTo>
                  <a:pt x="4193" y="5"/>
                  <a:pt x="4164" y="1"/>
                  <a:pt x="4134" y="1"/>
                </a:cubicBezTo>
                <a:close/>
                <a:moveTo>
                  <a:pt x="5925" y="1"/>
                </a:moveTo>
                <a:cubicBezTo>
                  <a:pt x="5895" y="1"/>
                  <a:pt x="5862" y="4"/>
                  <a:pt x="5834" y="11"/>
                </a:cubicBezTo>
                <a:cubicBezTo>
                  <a:pt x="5780" y="26"/>
                  <a:pt x="5811" y="38"/>
                  <a:pt x="5904" y="39"/>
                </a:cubicBezTo>
                <a:cubicBezTo>
                  <a:pt x="5996" y="40"/>
                  <a:pt x="6040" y="28"/>
                  <a:pt x="6002" y="13"/>
                </a:cubicBezTo>
                <a:cubicBezTo>
                  <a:pt x="5983" y="5"/>
                  <a:pt x="5956" y="1"/>
                  <a:pt x="5925" y="1"/>
                </a:cubicBezTo>
                <a:close/>
                <a:moveTo>
                  <a:pt x="6652" y="1"/>
                </a:moveTo>
                <a:cubicBezTo>
                  <a:pt x="6622" y="1"/>
                  <a:pt x="6589" y="4"/>
                  <a:pt x="6562" y="11"/>
                </a:cubicBezTo>
                <a:cubicBezTo>
                  <a:pt x="6508" y="26"/>
                  <a:pt x="6539" y="38"/>
                  <a:pt x="6631" y="39"/>
                </a:cubicBezTo>
                <a:cubicBezTo>
                  <a:pt x="6724" y="40"/>
                  <a:pt x="6768" y="28"/>
                  <a:pt x="6730" y="13"/>
                </a:cubicBezTo>
                <a:cubicBezTo>
                  <a:pt x="6711" y="5"/>
                  <a:pt x="6683" y="1"/>
                  <a:pt x="6652" y="1"/>
                </a:cubicBezTo>
                <a:close/>
                <a:moveTo>
                  <a:pt x="7716" y="1"/>
                </a:moveTo>
                <a:cubicBezTo>
                  <a:pt x="7685" y="1"/>
                  <a:pt x="7653" y="4"/>
                  <a:pt x="7626" y="11"/>
                </a:cubicBezTo>
                <a:cubicBezTo>
                  <a:pt x="7571" y="26"/>
                  <a:pt x="7602" y="38"/>
                  <a:pt x="7694" y="39"/>
                </a:cubicBezTo>
                <a:cubicBezTo>
                  <a:pt x="7786" y="40"/>
                  <a:pt x="7832" y="28"/>
                  <a:pt x="7794" y="13"/>
                </a:cubicBezTo>
                <a:cubicBezTo>
                  <a:pt x="7775" y="5"/>
                  <a:pt x="7746" y="1"/>
                  <a:pt x="7716" y="1"/>
                </a:cubicBezTo>
                <a:close/>
                <a:moveTo>
                  <a:pt x="8443" y="1"/>
                </a:moveTo>
                <a:cubicBezTo>
                  <a:pt x="8412" y="1"/>
                  <a:pt x="8380" y="4"/>
                  <a:pt x="8353" y="11"/>
                </a:cubicBezTo>
                <a:cubicBezTo>
                  <a:pt x="8298" y="26"/>
                  <a:pt x="8330" y="38"/>
                  <a:pt x="8422" y="39"/>
                </a:cubicBezTo>
                <a:cubicBezTo>
                  <a:pt x="8514" y="40"/>
                  <a:pt x="8558" y="28"/>
                  <a:pt x="8521" y="13"/>
                </a:cubicBezTo>
                <a:cubicBezTo>
                  <a:pt x="8502" y="5"/>
                  <a:pt x="8473" y="1"/>
                  <a:pt x="8443" y="1"/>
                </a:cubicBezTo>
                <a:close/>
                <a:moveTo>
                  <a:pt x="9170" y="1"/>
                </a:moveTo>
                <a:cubicBezTo>
                  <a:pt x="9140" y="1"/>
                  <a:pt x="9108" y="4"/>
                  <a:pt x="9080" y="11"/>
                </a:cubicBezTo>
                <a:cubicBezTo>
                  <a:pt x="9026" y="26"/>
                  <a:pt x="9057" y="38"/>
                  <a:pt x="9149" y="39"/>
                </a:cubicBezTo>
                <a:cubicBezTo>
                  <a:pt x="9241" y="40"/>
                  <a:pt x="9286" y="28"/>
                  <a:pt x="9248" y="13"/>
                </a:cubicBezTo>
                <a:cubicBezTo>
                  <a:pt x="9229" y="5"/>
                  <a:pt x="9201" y="1"/>
                  <a:pt x="9170" y="1"/>
                </a:cubicBezTo>
                <a:close/>
                <a:moveTo>
                  <a:pt x="10234" y="1"/>
                </a:moveTo>
                <a:cubicBezTo>
                  <a:pt x="10204" y="1"/>
                  <a:pt x="10170" y="4"/>
                  <a:pt x="10143" y="11"/>
                </a:cubicBezTo>
                <a:cubicBezTo>
                  <a:pt x="10089" y="26"/>
                  <a:pt x="10120" y="38"/>
                  <a:pt x="10212" y="39"/>
                </a:cubicBezTo>
                <a:cubicBezTo>
                  <a:pt x="10305" y="40"/>
                  <a:pt x="10349" y="28"/>
                  <a:pt x="10311" y="13"/>
                </a:cubicBezTo>
                <a:cubicBezTo>
                  <a:pt x="10292" y="5"/>
                  <a:pt x="10264" y="1"/>
                  <a:pt x="10234" y="1"/>
                </a:cubicBezTo>
                <a:close/>
                <a:moveTo>
                  <a:pt x="10961" y="1"/>
                </a:moveTo>
                <a:cubicBezTo>
                  <a:pt x="10931" y="1"/>
                  <a:pt x="10898" y="4"/>
                  <a:pt x="10871" y="11"/>
                </a:cubicBezTo>
                <a:cubicBezTo>
                  <a:pt x="10817" y="26"/>
                  <a:pt x="10848" y="38"/>
                  <a:pt x="10940" y="39"/>
                </a:cubicBezTo>
                <a:cubicBezTo>
                  <a:pt x="11033" y="40"/>
                  <a:pt x="11077" y="28"/>
                  <a:pt x="11039" y="13"/>
                </a:cubicBezTo>
                <a:cubicBezTo>
                  <a:pt x="11020" y="5"/>
                  <a:pt x="10991" y="1"/>
                  <a:pt x="10961" y="1"/>
                </a:cubicBezTo>
                <a:close/>
                <a:moveTo>
                  <a:pt x="11689" y="1"/>
                </a:moveTo>
                <a:cubicBezTo>
                  <a:pt x="11658" y="1"/>
                  <a:pt x="11626" y="4"/>
                  <a:pt x="11599" y="11"/>
                </a:cubicBezTo>
                <a:cubicBezTo>
                  <a:pt x="11544" y="26"/>
                  <a:pt x="11575" y="38"/>
                  <a:pt x="11667" y="39"/>
                </a:cubicBezTo>
                <a:cubicBezTo>
                  <a:pt x="11759" y="40"/>
                  <a:pt x="11805" y="28"/>
                  <a:pt x="11767" y="13"/>
                </a:cubicBezTo>
                <a:cubicBezTo>
                  <a:pt x="11748" y="5"/>
                  <a:pt x="11719" y="1"/>
                  <a:pt x="11689" y="1"/>
                </a:cubicBezTo>
                <a:close/>
                <a:moveTo>
                  <a:pt x="20306" y="1"/>
                </a:moveTo>
                <a:cubicBezTo>
                  <a:pt x="20276" y="1"/>
                  <a:pt x="20243" y="4"/>
                  <a:pt x="20216" y="11"/>
                </a:cubicBezTo>
                <a:cubicBezTo>
                  <a:pt x="20162" y="26"/>
                  <a:pt x="20192" y="38"/>
                  <a:pt x="20285" y="39"/>
                </a:cubicBezTo>
                <a:cubicBezTo>
                  <a:pt x="20377" y="40"/>
                  <a:pt x="20422" y="28"/>
                  <a:pt x="20384" y="13"/>
                </a:cubicBezTo>
                <a:cubicBezTo>
                  <a:pt x="20365" y="5"/>
                  <a:pt x="20337" y="1"/>
                  <a:pt x="20306" y="1"/>
                </a:cubicBezTo>
                <a:close/>
                <a:moveTo>
                  <a:pt x="21034" y="1"/>
                </a:moveTo>
                <a:cubicBezTo>
                  <a:pt x="21004" y="1"/>
                  <a:pt x="20970" y="4"/>
                  <a:pt x="20943" y="11"/>
                </a:cubicBezTo>
                <a:cubicBezTo>
                  <a:pt x="20889" y="26"/>
                  <a:pt x="20920" y="38"/>
                  <a:pt x="21012" y="39"/>
                </a:cubicBezTo>
                <a:cubicBezTo>
                  <a:pt x="21105" y="40"/>
                  <a:pt x="21149" y="28"/>
                  <a:pt x="21111" y="13"/>
                </a:cubicBezTo>
                <a:cubicBezTo>
                  <a:pt x="21092" y="5"/>
                  <a:pt x="21064" y="1"/>
                  <a:pt x="21034" y="1"/>
                </a:cubicBezTo>
                <a:close/>
                <a:moveTo>
                  <a:pt x="12735" y="3"/>
                </a:moveTo>
                <a:cubicBezTo>
                  <a:pt x="12710" y="3"/>
                  <a:pt x="12684" y="6"/>
                  <a:pt x="12661" y="11"/>
                </a:cubicBezTo>
                <a:cubicBezTo>
                  <a:pt x="12607" y="26"/>
                  <a:pt x="12638" y="38"/>
                  <a:pt x="12731" y="39"/>
                </a:cubicBezTo>
                <a:cubicBezTo>
                  <a:pt x="12823" y="40"/>
                  <a:pt x="12867" y="28"/>
                  <a:pt x="12829" y="13"/>
                </a:cubicBezTo>
                <a:cubicBezTo>
                  <a:pt x="12814" y="7"/>
                  <a:pt x="12789" y="4"/>
                  <a:pt x="12764" y="3"/>
                </a:cubicBezTo>
                <a:cubicBezTo>
                  <a:pt x="12756" y="3"/>
                  <a:pt x="12744" y="3"/>
                  <a:pt x="12735" y="3"/>
                </a:cubicBezTo>
                <a:close/>
                <a:moveTo>
                  <a:pt x="18502" y="3"/>
                </a:moveTo>
                <a:cubicBezTo>
                  <a:pt x="18476" y="3"/>
                  <a:pt x="18449" y="5"/>
                  <a:pt x="18426" y="11"/>
                </a:cubicBezTo>
                <a:cubicBezTo>
                  <a:pt x="18371" y="26"/>
                  <a:pt x="18402" y="38"/>
                  <a:pt x="18494" y="39"/>
                </a:cubicBezTo>
                <a:cubicBezTo>
                  <a:pt x="18586" y="40"/>
                  <a:pt x="18632" y="28"/>
                  <a:pt x="18594" y="13"/>
                </a:cubicBezTo>
                <a:cubicBezTo>
                  <a:pt x="18577" y="6"/>
                  <a:pt x="18551" y="4"/>
                  <a:pt x="18524" y="3"/>
                </a:cubicBezTo>
                <a:cubicBezTo>
                  <a:pt x="18517" y="3"/>
                  <a:pt x="18509" y="3"/>
                  <a:pt x="18502" y="3"/>
                </a:cubicBezTo>
                <a:close/>
                <a:moveTo>
                  <a:pt x="13450" y="4"/>
                </a:moveTo>
                <a:cubicBezTo>
                  <a:pt x="13429" y="6"/>
                  <a:pt x="13408" y="7"/>
                  <a:pt x="13389" y="11"/>
                </a:cubicBezTo>
                <a:cubicBezTo>
                  <a:pt x="13335" y="26"/>
                  <a:pt x="13366" y="38"/>
                  <a:pt x="13458" y="39"/>
                </a:cubicBezTo>
                <a:cubicBezTo>
                  <a:pt x="13551" y="40"/>
                  <a:pt x="13595" y="28"/>
                  <a:pt x="13557" y="13"/>
                </a:cubicBezTo>
                <a:cubicBezTo>
                  <a:pt x="13544" y="8"/>
                  <a:pt x="13522" y="6"/>
                  <a:pt x="13502" y="4"/>
                </a:cubicBezTo>
                <a:cubicBezTo>
                  <a:pt x="13488" y="4"/>
                  <a:pt x="13464" y="4"/>
                  <a:pt x="13450" y="4"/>
                </a:cubicBezTo>
                <a:close/>
                <a:moveTo>
                  <a:pt x="14165" y="6"/>
                </a:moveTo>
                <a:cubicBezTo>
                  <a:pt x="14148" y="8"/>
                  <a:pt x="14131" y="8"/>
                  <a:pt x="14117" y="11"/>
                </a:cubicBezTo>
                <a:cubicBezTo>
                  <a:pt x="14063" y="26"/>
                  <a:pt x="14093" y="38"/>
                  <a:pt x="14185" y="39"/>
                </a:cubicBezTo>
                <a:cubicBezTo>
                  <a:pt x="14278" y="40"/>
                  <a:pt x="14323" y="28"/>
                  <a:pt x="14285" y="13"/>
                </a:cubicBezTo>
                <a:cubicBezTo>
                  <a:pt x="14274" y="9"/>
                  <a:pt x="14256" y="8"/>
                  <a:pt x="14240" y="6"/>
                </a:cubicBezTo>
                <a:cubicBezTo>
                  <a:pt x="14222" y="6"/>
                  <a:pt x="14183" y="6"/>
                  <a:pt x="14165" y="6"/>
                </a:cubicBezTo>
                <a:close/>
                <a:moveTo>
                  <a:pt x="15201" y="9"/>
                </a:moveTo>
                <a:cubicBezTo>
                  <a:pt x="15194" y="10"/>
                  <a:pt x="15186" y="10"/>
                  <a:pt x="15180" y="11"/>
                </a:cubicBezTo>
                <a:cubicBezTo>
                  <a:pt x="15125" y="26"/>
                  <a:pt x="15157" y="38"/>
                  <a:pt x="15249" y="39"/>
                </a:cubicBezTo>
                <a:cubicBezTo>
                  <a:pt x="15341" y="40"/>
                  <a:pt x="15385" y="28"/>
                  <a:pt x="15348" y="13"/>
                </a:cubicBezTo>
                <a:cubicBezTo>
                  <a:pt x="15344" y="11"/>
                  <a:pt x="15336" y="12"/>
                  <a:pt x="15331" y="10"/>
                </a:cubicBezTo>
                <a:cubicBezTo>
                  <a:pt x="15277" y="10"/>
                  <a:pt x="15258" y="9"/>
                  <a:pt x="15201" y="9"/>
                </a:cubicBezTo>
                <a:close/>
                <a:moveTo>
                  <a:pt x="17806" y="9"/>
                </a:moveTo>
                <a:cubicBezTo>
                  <a:pt x="17755" y="10"/>
                  <a:pt x="17735" y="12"/>
                  <a:pt x="17691" y="14"/>
                </a:cubicBezTo>
                <a:cubicBezTo>
                  <a:pt x="17651" y="27"/>
                  <a:pt x="17681" y="38"/>
                  <a:pt x="17767" y="39"/>
                </a:cubicBezTo>
                <a:cubicBezTo>
                  <a:pt x="17860" y="40"/>
                  <a:pt x="17904" y="28"/>
                  <a:pt x="17866" y="13"/>
                </a:cubicBezTo>
                <a:cubicBezTo>
                  <a:pt x="17859" y="10"/>
                  <a:pt x="17846" y="11"/>
                  <a:pt x="17836" y="9"/>
                </a:cubicBezTo>
                <a:cubicBezTo>
                  <a:pt x="17830" y="9"/>
                  <a:pt x="17813" y="9"/>
                  <a:pt x="17806" y="9"/>
                </a:cubicBezTo>
                <a:close/>
                <a:moveTo>
                  <a:pt x="15893" y="17"/>
                </a:moveTo>
                <a:cubicBezTo>
                  <a:pt x="15867" y="29"/>
                  <a:pt x="15897" y="38"/>
                  <a:pt x="15976" y="39"/>
                </a:cubicBezTo>
                <a:cubicBezTo>
                  <a:pt x="16054" y="40"/>
                  <a:pt x="16095" y="32"/>
                  <a:pt x="16083" y="20"/>
                </a:cubicBezTo>
                <a:cubicBezTo>
                  <a:pt x="16026" y="19"/>
                  <a:pt x="15956" y="18"/>
                  <a:pt x="15893" y="17"/>
                </a:cubicBezTo>
                <a:close/>
                <a:moveTo>
                  <a:pt x="29" y="208"/>
                </a:moveTo>
                <a:cubicBezTo>
                  <a:pt x="19" y="198"/>
                  <a:pt x="12" y="233"/>
                  <a:pt x="11" y="302"/>
                </a:cubicBezTo>
                <a:cubicBezTo>
                  <a:pt x="10" y="395"/>
                  <a:pt x="21" y="439"/>
                  <a:pt x="36" y="401"/>
                </a:cubicBezTo>
                <a:cubicBezTo>
                  <a:pt x="52" y="363"/>
                  <a:pt x="53" y="287"/>
                  <a:pt x="39" y="233"/>
                </a:cubicBezTo>
                <a:cubicBezTo>
                  <a:pt x="35" y="219"/>
                  <a:pt x="32" y="211"/>
                  <a:pt x="29" y="208"/>
                </a:cubicBezTo>
                <a:close/>
                <a:moveTo>
                  <a:pt x="29" y="545"/>
                </a:moveTo>
                <a:cubicBezTo>
                  <a:pt x="19" y="540"/>
                  <a:pt x="13" y="585"/>
                  <a:pt x="13" y="666"/>
                </a:cubicBezTo>
                <a:cubicBezTo>
                  <a:pt x="13" y="774"/>
                  <a:pt x="25" y="817"/>
                  <a:pt x="39" y="764"/>
                </a:cubicBezTo>
                <a:cubicBezTo>
                  <a:pt x="53" y="710"/>
                  <a:pt x="53" y="622"/>
                  <a:pt x="39" y="568"/>
                </a:cubicBezTo>
                <a:cubicBezTo>
                  <a:pt x="35" y="554"/>
                  <a:pt x="32" y="547"/>
                  <a:pt x="29" y="545"/>
                </a:cubicBezTo>
                <a:close/>
                <a:moveTo>
                  <a:pt x="29" y="936"/>
                </a:moveTo>
                <a:cubicBezTo>
                  <a:pt x="19" y="926"/>
                  <a:pt x="12" y="960"/>
                  <a:pt x="11" y="1029"/>
                </a:cubicBezTo>
                <a:cubicBezTo>
                  <a:pt x="10" y="1122"/>
                  <a:pt x="21" y="1167"/>
                  <a:pt x="36" y="1129"/>
                </a:cubicBezTo>
                <a:cubicBezTo>
                  <a:pt x="52" y="1091"/>
                  <a:pt x="53" y="1015"/>
                  <a:pt x="39" y="961"/>
                </a:cubicBezTo>
                <a:cubicBezTo>
                  <a:pt x="35" y="947"/>
                  <a:pt x="32" y="939"/>
                  <a:pt x="29" y="936"/>
                </a:cubicBezTo>
                <a:close/>
                <a:moveTo>
                  <a:pt x="29" y="1273"/>
                </a:moveTo>
                <a:cubicBezTo>
                  <a:pt x="19" y="1267"/>
                  <a:pt x="13" y="1313"/>
                  <a:pt x="13" y="1394"/>
                </a:cubicBezTo>
                <a:cubicBezTo>
                  <a:pt x="13" y="1502"/>
                  <a:pt x="25" y="1545"/>
                  <a:pt x="39" y="1492"/>
                </a:cubicBezTo>
                <a:cubicBezTo>
                  <a:pt x="53" y="1438"/>
                  <a:pt x="53" y="1349"/>
                  <a:pt x="39" y="1295"/>
                </a:cubicBezTo>
                <a:cubicBezTo>
                  <a:pt x="35" y="1282"/>
                  <a:pt x="32" y="1274"/>
                  <a:pt x="29" y="1273"/>
                </a:cubicBezTo>
                <a:close/>
                <a:moveTo>
                  <a:pt x="29" y="1663"/>
                </a:moveTo>
                <a:cubicBezTo>
                  <a:pt x="19" y="1653"/>
                  <a:pt x="12" y="1688"/>
                  <a:pt x="11" y="1757"/>
                </a:cubicBezTo>
                <a:cubicBezTo>
                  <a:pt x="10" y="1850"/>
                  <a:pt x="21" y="1894"/>
                  <a:pt x="36" y="1856"/>
                </a:cubicBezTo>
                <a:cubicBezTo>
                  <a:pt x="52" y="1818"/>
                  <a:pt x="53" y="1743"/>
                  <a:pt x="39" y="1688"/>
                </a:cubicBezTo>
                <a:cubicBezTo>
                  <a:pt x="35" y="1674"/>
                  <a:pt x="32" y="1666"/>
                  <a:pt x="29" y="1663"/>
                </a:cubicBezTo>
                <a:close/>
                <a:moveTo>
                  <a:pt x="32" y="2065"/>
                </a:moveTo>
                <a:cubicBezTo>
                  <a:pt x="24" y="2056"/>
                  <a:pt x="18" y="2139"/>
                  <a:pt x="18" y="2289"/>
                </a:cubicBezTo>
                <a:cubicBezTo>
                  <a:pt x="18" y="2489"/>
                  <a:pt x="28" y="2571"/>
                  <a:pt x="41" y="2471"/>
                </a:cubicBezTo>
                <a:cubicBezTo>
                  <a:pt x="53" y="2371"/>
                  <a:pt x="53" y="2207"/>
                  <a:pt x="41" y="2107"/>
                </a:cubicBezTo>
                <a:cubicBezTo>
                  <a:pt x="38" y="2082"/>
                  <a:pt x="35" y="2069"/>
                  <a:pt x="32" y="2065"/>
                </a:cubicBezTo>
                <a:close/>
                <a:moveTo>
                  <a:pt x="29" y="2727"/>
                </a:moveTo>
                <a:cubicBezTo>
                  <a:pt x="19" y="2717"/>
                  <a:pt x="12" y="2751"/>
                  <a:pt x="11" y="2820"/>
                </a:cubicBezTo>
                <a:cubicBezTo>
                  <a:pt x="10" y="2913"/>
                  <a:pt x="21" y="2958"/>
                  <a:pt x="36" y="2920"/>
                </a:cubicBezTo>
                <a:cubicBezTo>
                  <a:pt x="52" y="2882"/>
                  <a:pt x="53" y="2806"/>
                  <a:pt x="39" y="2752"/>
                </a:cubicBezTo>
                <a:cubicBezTo>
                  <a:pt x="35" y="2738"/>
                  <a:pt x="32" y="2730"/>
                  <a:pt x="29" y="2727"/>
                </a:cubicBezTo>
                <a:close/>
                <a:moveTo>
                  <a:pt x="29" y="3064"/>
                </a:moveTo>
                <a:cubicBezTo>
                  <a:pt x="19" y="3059"/>
                  <a:pt x="13" y="3104"/>
                  <a:pt x="13" y="3185"/>
                </a:cubicBezTo>
                <a:cubicBezTo>
                  <a:pt x="13" y="3292"/>
                  <a:pt x="25" y="3336"/>
                  <a:pt x="39" y="3283"/>
                </a:cubicBezTo>
                <a:cubicBezTo>
                  <a:pt x="53" y="3229"/>
                  <a:pt x="53" y="3141"/>
                  <a:pt x="39" y="3087"/>
                </a:cubicBezTo>
                <a:cubicBezTo>
                  <a:pt x="35" y="3073"/>
                  <a:pt x="32" y="3066"/>
                  <a:pt x="29" y="3064"/>
                </a:cubicBezTo>
                <a:close/>
                <a:moveTo>
                  <a:pt x="29" y="3454"/>
                </a:moveTo>
                <a:cubicBezTo>
                  <a:pt x="19" y="3444"/>
                  <a:pt x="12" y="3479"/>
                  <a:pt x="11" y="3548"/>
                </a:cubicBezTo>
                <a:cubicBezTo>
                  <a:pt x="10" y="3641"/>
                  <a:pt x="21" y="3686"/>
                  <a:pt x="36" y="3648"/>
                </a:cubicBezTo>
                <a:cubicBezTo>
                  <a:pt x="52" y="3610"/>
                  <a:pt x="53" y="3534"/>
                  <a:pt x="39" y="3480"/>
                </a:cubicBezTo>
                <a:cubicBezTo>
                  <a:pt x="35" y="3466"/>
                  <a:pt x="32" y="3457"/>
                  <a:pt x="29" y="3454"/>
                </a:cubicBezTo>
                <a:close/>
                <a:moveTo>
                  <a:pt x="29" y="3792"/>
                </a:moveTo>
                <a:cubicBezTo>
                  <a:pt x="19" y="3786"/>
                  <a:pt x="13" y="3831"/>
                  <a:pt x="13" y="3912"/>
                </a:cubicBezTo>
                <a:cubicBezTo>
                  <a:pt x="13" y="4020"/>
                  <a:pt x="25" y="4064"/>
                  <a:pt x="39" y="4011"/>
                </a:cubicBezTo>
                <a:cubicBezTo>
                  <a:pt x="53" y="3957"/>
                  <a:pt x="53" y="3868"/>
                  <a:pt x="39" y="3814"/>
                </a:cubicBezTo>
                <a:cubicBezTo>
                  <a:pt x="35" y="3801"/>
                  <a:pt x="32" y="3793"/>
                  <a:pt x="29" y="3792"/>
                </a:cubicBezTo>
                <a:close/>
                <a:moveTo>
                  <a:pt x="29" y="4182"/>
                </a:moveTo>
                <a:cubicBezTo>
                  <a:pt x="19" y="4172"/>
                  <a:pt x="12" y="4207"/>
                  <a:pt x="11" y="4276"/>
                </a:cubicBezTo>
                <a:cubicBezTo>
                  <a:pt x="10" y="4369"/>
                  <a:pt x="21" y="4413"/>
                  <a:pt x="36" y="4375"/>
                </a:cubicBezTo>
                <a:cubicBezTo>
                  <a:pt x="52" y="4337"/>
                  <a:pt x="53" y="4261"/>
                  <a:pt x="39" y="4207"/>
                </a:cubicBezTo>
                <a:cubicBezTo>
                  <a:pt x="35" y="4193"/>
                  <a:pt x="32" y="4185"/>
                  <a:pt x="29" y="4182"/>
                </a:cubicBezTo>
                <a:close/>
                <a:moveTo>
                  <a:pt x="32" y="4584"/>
                </a:moveTo>
                <a:cubicBezTo>
                  <a:pt x="24" y="4574"/>
                  <a:pt x="18" y="4658"/>
                  <a:pt x="18" y="4808"/>
                </a:cubicBezTo>
                <a:cubicBezTo>
                  <a:pt x="18" y="5008"/>
                  <a:pt x="28" y="5090"/>
                  <a:pt x="41" y="4990"/>
                </a:cubicBezTo>
                <a:cubicBezTo>
                  <a:pt x="53" y="4890"/>
                  <a:pt x="53" y="4726"/>
                  <a:pt x="41" y="4626"/>
                </a:cubicBezTo>
                <a:cubicBezTo>
                  <a:pt x="38" y="4601"/>
                  <a:pt x="35" y="4587"/>
                  <a:pt x="32" y="4584"/>
                </a:cubicBezTo>
                <a:close/>
                <a:moveTo>
                  <a:pt x="29" y="5246"/>
                </a:moveTo>
                <a:cubicBezTo>
                  <a:pt x="19" y="5236"/>
                  <a:pt x="12" y="5270"/>
                  <a:pt x="11" y="5339"/>
                </a:cubicBezTo>
                <a:cubicBezTo>
                  <a:pt x="10" y="5432"/>
                  <a:pt x="21" y="5477"/>
                  <a:pt x="36" y="5439"/>
                </a:cubicBezTo>
                <a:cubicBezTo>
                  <a:pt x="52" y="5401"/>
                  <a:pt x="53" y="5325"/>
                  <a:pt x="39" y="5271"/>
                </a:cubicBezTo>
                <a:cubicBezTo>
                  <a:pt x="35" y="5257"/>
                  <a:pt x="32" y="5249"/>
                  <a:pt x="29" y="5246"/>
                </a:cubicBezTo>
                <a:close/>
                <a:moveTo>
                  <a:pt x="29" y="5583"/>
                </a:moveTo>
                <a:cubicBezTo>
                  <a:pt x="19" y="5577"/>
                  <a:pt x="13" y="5623"/>
                  <a:pt x="13" y="5704"/>
                </a:cubicBezTo>
                <a:cubicBezTo>
                  <a:pt x="13" y="5811"/>
                  <a:pt x="25" y="5855"/>
                  <a:pt x="39" y="5802"/>
                </a:cubicBezTo>
                <a:cubicBezTo>
                  <a:pt x="53" y="5748"/>
                  <a:pt x="53" y="5659"/>
                  <a:pt x="39" y="5605"/>
                </a:cubicBezTo>
                <a:cubicBezTo>
                  <a:pt x="35" y="5592"/>
                  <a:pt x="32" y="5584"/>
                  <a:pt x="29" y="5583"/>
                </a:cubicBezTo>
                <a:close/>
                <a:moveTo>
                  <a:pt x="29" y="5973"/>
                </a:moveTo>
                <a:cubicBezTo>
                  <a:pt x="19" y="5963"/>
                  <a:pt x="12" y="5998"/>
                  <a:pt x="11" y="6067"/>
                </a:cubicBezTo>
                <a:cubicBezTo>
                  <a:pt x="10" y="6160"/>
                  <a:pt x="21" y="6204"/>
                  <a:pt x="36" y="6166"/>
                </a:cubicBezTo>
                <a:cubicBezTo>
                  <a:pt x="52" y="6128"/>
                  <a:pt x="53" y="6052"/>
                  <a:pt x="39" y="5998"/>
                </a:cubicBezTo>
                <a:cubicBezTo>
                  <a:pt x="35" y="5984"/>
                  <a:pt x="32" y="5976"/>
                  <a:pt x="29" y="5973"/>
                </a:cubicBezTo>
                <a:close/>
                <a:moveTo>
                  <a:pt x="29" y="6310"/>
                </a:moveTo>
                <a:cubicBezTo>
                  <a:pt x="19" y="6305"/>
                  <a:pt x="13" y="6350"/>
                  <a:pt x="13" y="6431"/>
                </a:cubicBezTo>
                <a:cubicBezTo>
                  <a:pt x="13" y="6539"/>
                  <a:pt x="25" y="6583"/>
                  <a:pt x="39" y="6529"/>
                </a:cubicBezTo>
                <a:cubicBezTo>
                  <a:pt x="53" y="6475"/>
                  <a:pt x="53" y="6387"/>
                  <a:pt x="39" y="6333"/>
                </a:cubicBezTo>
                <a:cubicBezTo>
                  <a:pt x="35" y="6320"/>
                  <a:pt x="32" y="6312"/>
                  <a:pt x="29" y="6310"/>
                </a:cubicBezTo>
                <a:close/>
                <a:moveTo>
                  <a:pt x="29" y="6701"/>
                </a:moveTo>
                <a:cubicBezTo>
                  <a:pt x="19" y="6691"/>
                  <a:pt x="12" y="6726"/>
                  <a:pt x="11" y="6795"/>
                </a:cubicBezTo>
                <a:cubicBezTo>
                  <a:pt x="10" y="6888"/>
                  <a:pt x="21" y="6932"/>
                  <a:pt x="36" y="6894"/>
                </a:cubicBezTo>
                <a:cubicBezTo>
                  <a:pt x="52" y="6856"/>
                  <a:pt x="53" y="6780"/>
                  <a:pt x="39" y="6726"/>
                </a:cubicBezTo>
                <a:cubicBezTo>
                  <a:pt x="35" y="6712"/>
                  <a:pt x="32" y="6704"/>
                  <a:pt x="29" y="6701"/>
                </a:cubicBezTo>
                <a:close/>
                <a:moveTo>
                  <a:pt x="32" y="7103"/>
                </a:moveTo>
                <a:cubicBezTo>
                  <a:pt x="24" y="7093"/>
                  <a:pt x="18" y="7177"/>
                  <a:pt x="18" y="7327"/>
                </a:cubicBezTo>
                <a:cubicBezTo>
                  <a:pt x="18" y="7527"/>
                  <a:pt x="28" y="7609"/>
                  <a:pt x="41" y="7509"/>
                </a:cubicBezTo>
                <a:cubicBezTo>
                  <a:pt x="53" y="7408"/>
                  <a:pt x="53" y="7245"/>
                  <a:pt x="41" y="7145"/>
                </a:cubicBezTo>
                <a:cubicBezTo>
                  <a:pt x="38" y="7120"/>
                  <a:pt x="35" y="7106"/>
                  <a:pt x="32" y="7103"/>
                </a:cubicBezTo>
                <a:close/>
                <a:moveTo>
                  <a:pt x="29" y="7764"/>
                </a:moveTo>
                <a:cubicBezTo>
                  <a:pt x="19" y="7754"/>
                  <a:pt x="12" y="7789"/>
                  <a:pt x="11" y="7858"/>
                </a:cubicBezTo>
                <a:cubicBezTo>
                  <a:pt x="10" y="7951"/>
                  <a:pt x="21" y="7996"/>
                  <a:pt x="36" y="7958"/>
                </a:cubicBezTo>
                <a:cubicBezTo>
                  <a:pt x="52" y="7920"/>
                  <a:pt x="53" y="7844"/>
                  <a:pt x="39" y="7790"/>
                </a:cubicBezTo>
                <a:cubicBezTo>
                  <a:pt x="35" y="7776"/>
                  <a:pt x="32" y="7767"/>
                  <a:pt x="29" y="7764"/>
                </a:cubicBezTo>
                <a:close/>
                <a:moveTo>
                  <a:pt x="29" y="8101"/>
                </a:moveTo>
                <a:cubicBezTo>
                  <a:pt x="19" y="8096"/>
                  <a:pt x="13" y="8141"/>
                  <a:pt x="13" y="8222"/>
                </a:cubicBezTo>
                <a:cubicBezTo>
                  <a:pt x="13" y="8330"/>
                  <a:pt x="25" y="8374"/>
                  <a:pt x="39" y="8320"/>
                </a:cubicBezTo>
                <a:cubicBezTo>
                  <a:pt x="53" y="8267"/>
                  <a:pt x="53" y="8178"/>
                  <a:pt x="39" y="8124"/>
                </a:cubicBezTo>
                <a:cubicBezTo>
                  <a:pt x="35" y="8111"/>
                  <a:pt x="32" y="8103"/>
                  <a:pt x="29" y="8101"/>
                </a:cubicBezTo>
                <a:close/>
                <a:moveTo>
                  <a:pt x="29" y="8492"/>
                </a:moveTo>
                <a:cubicBezTo>
                  <a:pt x="19" y="8482"/>
                  <a:pt x="12" y="8517"/>
                  <a:pt x="11" y="8586"/>
                </a:cubicBezTo>
                <a:cubicBezTo>
                  <a:pt x="10" y="8679"/>
                  <a:pt x="21" y="8723"/>
                  <a:pt x="36" y="8685"/>
                </a:cubicBezTo>
                <a:cubicBezTo>
                  <a:pt x="52" y="8647"/>
                  <a:pt x="53" y="8571"/>
                  <a:pt x="39" y="8517"/>
                </a:cubicBezTo>
                <a:cubicBezTo>
                  <a:pt x="35" y="8503"/>
                  <a:pt x="32" y="8495"/>
                  <a:pt x="29" y="8492"/>
                </a:cubicBezTo>
                <a:close/>
                <a:moveTo>
                  <a:pt x="29" y="8829"/>
                </a:moveTo>
                <a:cubicBezTo>
                  <a:pt x="19" y="8824"/>
                  <a:pt x="13" y="8869"/>
                  <a:pt x="13" y="8950"/>
                </a:cubicBezTo>
                <a:cubicBezTo>
                  <a:pt x="13" y="9058"/>
                  <a:pt x="25" y="9101"/>
                  <a:pt x="39" y="9048"/>
                </a:cubicBezTo>
                <a:cubicBezTo>
                  <a:pt x="53" y="8994"/>
                  <a:pt x="53" y="8906"/>
                  <a:pt x="39" y="8852"/>
                </a:cubicBezTo>
                <a:cubicBezTo>
                  <a:pt x="35" y="8838"/>
                  <a:pt x="32" y="8831"/>
                  <a:pt x="29" y="8829"/>
                </a:cubicBezTo>
                <a:close/>
                <a:moveTo>
                  <a:pt x="29" y="9220"/>
                </a:moveTo>
                <a:cubicBezTo>
                  <a:pt x="19" y="9210"/>
                  <a:pt x="12" y="9244"/>
                  <a:pt x="11" y="9313"/>
                </a:cubicBezTo>
                <a:cubicBezTo>
                  <a:pt x="10" y="9406"/>
                  <a:pt x="21" y="9451"/>
                  <a:pt x="36" y="9413"/>
                </a:cubicBezTo>
                <a:cubicBezTo>
                  <a:pt x="52" y="9375"/>
                  <a:pt x="53" y="9299"/>
                  <a:pt x="39" y="9245"/>
                </a:cubicBezTo>
                <a:cubicBezTo>
                  <a:pt x="35" y="9231"/>
                  <a:pt x="32" y="9223"/>
                  <a:pt x="29" y="9220"/>
                </a:cubicBezTo>
                <a:close/>
                <a:moveTo>
                  <a:pt x="21600" y="9258"/>
                </a:moveTo>
                <a:lnTo>
                  <a:pt x="21390" y="9266"/>
                </a:lnTo>
                <a:cubicBezTo>
                  <a:pt x="21274" y="9270"/>
                  <a:pt x="20168" y="9276"/>
                  <a:pt x="18929" y="9280"/>
                </a:cubicBezTo>
                <a:lnTo>
                  <a:pt x="16678" y="9286"/>
                </a:lnTo>
                <a:lnTo>
                  <a:pt x="16663" y="10363"/>
                </a:lnTo>
                <a:lnTo>
                  <a:pt x="16647" y="11441"/>
                </a:lnTo>
                <a:lnTo>
                  <a:pt x="14781" y="11456"/>
                </a:lnTo>
                <a:lnTo>
                  <a:pt x="12915" y="11470"/>
                </a:lnTo>
                <a:lnTo>
                  <a:pt x="11376" y="12967"/>
                </a:lnTo>
                <a:cubicBezTo>
                  <a:pt x="10530" y="13790"/>
                  <a:pt x="9805" y="14456"/>
                  <a:pt x="9766" y="14448"/>
                </a:cubicBezTo>
                <a:cubicBezTo>
                  <a:pt x="9726" y="14440"/>
                  <a:pt x="9681" y="14486"/>
                  <a:pt x="9664" y="14550"/>
                </a:cubicBezTo>
                <a:cubicBezTo>
                  <a:pt x="9635" y="14660"/>
                  <a:pt x="9570" y="14635"/>
                  <a:pt x="8692" y="14180"/>
                </a:cubicBezTo>
                <a:cubicBezTo>
                  <a:pt x="8174" y="13912"/>
                  <a:pt x="7645" y="13633"/>
                  <a:pt x="7517" y="13560"/>
                </a:cubicBezTo>
                <a:cubicBezTo>
                  <a:pt x="7314" y="13445"/>
                  <a:pt x="7209" y="13428"/>
                  <a:pt x="6727" y="13428"/>
                </a:cubicBezTo>
                <a:lnTo>
                  <a:pt x="6170" y="13428"/>
                </a:lnTo>
                <a:lnTo>
                  <a:pt x="6138" y="13693"/>
                </a:lnTo>
                <a:cubicBezTo>
                  <a:pt x="6121" y="13840"/>
                  <a:pt x="6050" y="14929"/>
                  <a:pt x="5982" y="16115"/>
                </a:cubicBezTo>
                <a:cubicBezTo>
                  <a:pt x="5865" y="18163"/>
                  <a:pt x="5853" y="18276"/>
                  <a:pt x="5737" y="18398"/>
                </a:cubicBezTo>
                <a:cubicBezTo>
                  <a:pt x="5671" y="18469"/>
                  <a:pt x="4386" y="19192"/>
                  <a:pt x="2883" y="20006"/>
                </a:cubicBezTo>
                <a:cubicBezTo>
                  <a:pt x="773" y="21149"/>
                  <a:pt x="133" y="21472"/>
                  <a:pt x="75" y="21424"/>
                </a:cubicBezTo>
                <a:cubicBezTo>
                  <a:pt x="17" y="21376"/>
                  <a:pt x="0" y="21389"/>
                  <a:pt x="0" y="21481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429"/>
                </a:lnTo>
                <a:lnTo>
                  <a:pt x="21600" y="10797"/>
                </a:lnTo>
                <a:lnTo>
                  <a:pt x="21600" y="9258"/>
                </a:lnTo>
                <a:close/>
                <a:moveTo>
                  <a:pt x="32" y="9622"/>
                </a:moveTo>
                <a:cubicBezTo>
                  <a:pt x="24" y="9612"/>
                  <a:pt x="18" y="9696"/>
                  <a:pt x="18" y="9846"/>
                </a:cubicBezTo>
                <a:cubicBezTo>
                  <a:pt x="18" y="10046"/>
                  <a:pt x="28" y="10128"/>
                  <a:pt x="41" y="10027"/>
                </a:cubicBezTo>
                <a:cubicBezTo>
                  <a:pt x="53" y="9927"/>
                  <a:pt x="53" y="9764"/>
                  <a:pt x="41" y="9664"/>
                </a:cubicBezTo>
                <a:cubicBezTo>
                  <a:pt x="38" y="9639"/>
                  <a:pt x="35" y="9625"/>
                  <a:pt x="32" y="9622"/>
                </a:cubicBezTo>
                <a:close/>
                <a:moveTo>
                  <a:pt x="29" y="10283"/>
                </a:moveTo>
                <a:cubicBezTo>
                  <a:pt x="19" y="10273"/>
                  <a:pt x="12" y="10308"/>
                  <a:pt x="11" y="10377"/>
                </a:cubicBezTo>
                <a:cubicBezTo>
                  <a:pt x="10" y="10470"/>
                  <a:pt x="21" y="10514"/>
                  <a:pt x="36" y="10476"/>
                </a:cubicBezTo>
                <a:cubicBezTo>
                  <a:pt x="52" y="10438"/>
                  <a:pt x="53" y="10362"/>
                  <a:pt x="39" y="10308"/>
                </a:cubicBezTo>
                <a:cubicBezTo>
                  <a:pt x="35" y="10294"/>
                  <a:pt x="32" y="10286"/>
                  <a:pt x="29" y="10283"/>
                </a:cubicBezTo>
                <a:close/>
                <a:moveTo>
                  <a:pt x="29" y="10620"/>
                </a:moveTo>
                <a:cubicBezTo>
                  <a:pt x="19" y="10615"/>
                  <a:pt x="13" y="10660"/>
                  <a:pt x="13" y="10741"/>
                </a:cubicBezTo>
                <a:cubicBezTo>
                  <a:pt x="13" y="10849"/>
                  <a:pt x="25" y="10892"/>
                  <a:pt x="39" y="10839"/>
                </a:cubicBezTo>
                <a:cubicBezTo>
                  <a:pt x="53" y="10785"/>
                  <a:pt x="53" y="10697"/>
                  <a:pt x="39" y="10643"/>
                </a:cubicBezTo>
                <a:cubicBezTo>
                  <a:pt x="35" y="10629"/>
                  <a:pt x="32" y="10622"/>
                  <a:pt x="29" y="10620"/>
                </a:cubicBezTo>
                <a:close/>
                <a:moveTo>
                  <a:pt x="29" y="11011"/>
                </a:moveTo>
                <a:cubicBezTo>
                  <a:pt x="19" y="11001"/>
                  <a:pt x="12" y="11036"/>
                  <a:pt x="11" y="11105"/>
                </a:cubicBezTo>
                <a:cubicBezTo>
                  <a:pt x="10" y="11198"/>
                  <a:pt x="21" y="11242"/>
                  <a:pt x="36" y="11204"/>
                </a:cubicBezTo>
                <a:cubicBezTo>
                  <a:pt x="52" y="11166"/>
                  <a:pt x="53" y="11090"/>
                  <a:pt x="39" y="11036"/>
                </a:cubicBezTo>
                <a:cubicBezTo>
                  <a:pt x="35" y="11022"/>
                  <a:pt x="32" y="11014"/>
                  <a:pt x="29" y="11011"/>
                </a:cubicBezTo>
                <a:close/>
                <a:moveTo>
                  <a:pt x="29" y="11348"/>
                </a:moveTo>
                <a:cubicBezTo>
                  <a:pt x="19" y="11343"/>
                  <a:pt x="13" y="11388"/>
                  <a:pt x="13" y="11469"/>
                </a:cubicBezTo>
                <a:cubicBezTo>
                  <a:pt x="13" y="11576"/>
                  <a:pt x="25" y="11620"/>
                  <a:pt x="39" y="11567"/>
                </a:cubicBezTo>
                <a:cubicBezTo>
                  <a:pt x="53" y="11513"/>
                  <a:pt x="53" y="11425"/>
                  <a:pt x="39" y="11371"/>
                </a:cubicBezTo>
                <a:cubicBezTo>
                  <a:pt x="35" y="11357"/>
                  <a:pt x="32" y="11350"/>
                  <a:pt x="29" y="11348"/>
                </a:cubicBezTo>
                <a:close/>
                <a:moveTo>
                  <a:pt x="29" y="11739"/>
                </a:moveTo>
                <a:cubicBezTo>
                  <a:pt x="19" y="11729"/>
                  <a:pt x="12" y="11763"/>
                  <a:pt x="11" y="11832"/>
                </a:cubicBezTo>
                <a:cubicBezTo>
                  <a:pt x="10" y="11925"/>
                  <a:pt x="21" y="11970"/>
                  <a:pt x="36" y="11932"/>
                </a:cubicBezTo>
                <a:cubicBezTo>
                  <a:pt x="52" y="11894"/>
                  <a:pt x="53" y="11818"/>
                  <a:pt x="39" y="11764"/>
                </a:cubicBezTo>
                <a:cubicBezTo>
                  <a:pt x="35" y="11750"/>
                  <a:pt x="32" y="11742"/>
                  <a:pt x="29" y="11739"/>
                </a:cubicBezTo>
                <a:close/>
                <a:moveTo>
                  <a:pt x="32" y="12140"/>
                </a:moveTo>
                <a:cubicBezTo>
                  <a:pt x="24" y="12131"/>
                  <a:pt x="18" y="12215"/>
                  <a:pt x="18" y="12365"/>
                </a:cubicBezTo>
                <a:cubicBezTo>
                  <a:pt x="18" y="12565"/>
                  <a:pt x="28" y="12646"/>
                  <a:pt x="41" y="12546"/>
                </a:cubicBezTo>
                <a:cubicBezTo>
                  <a:pt x="53" y="12446"/>
                  <a:pt x="53" y="12282"/>
                  <a:pt x="41" y="12182"/>
                </a:cubicBezTo>
                <a:cubicBezTo>
                  <a:pt x="38" y="12157"/>
                  <a:pt x="35" y="12144"/>
                  <a:pt x="32" y="12140"/>
                </a:cubicBezTo>
                <a:close/>
                <a:moveTo>
                  <a:pt x="29" y="12802"/>
                </a:moveTo>
                <a:cubicBezTo>
                  <a:pt x="19" y="12792"/>
                  <a:pt x="12" y="12827"/>
                  <a:pt x="11" y="12896"/>
                </a:cubicBezTo>
                <a:cubicBezTo>
                  <a:pt x="10" y="12989"/>
                  <a:pt x="21" y="13033"/>
                  <a:pt x="36" y="12995"/>
                </a:cubicBezTo>
                <a:cubicBezTo>
                  <a:pt x="52" y="12957"/>
                  <a:pt x="53" y="12881"/>
                  <a:pt x="39" y="12827"/>
                </a:cubicBezTo>
                <a:cubicBezTo>
                  <a:pt x="35" y="12813"/>
                  <a:pt x="32" y="12805"/>
                  <a:pt x="29" y="12802"/>
                </a:cubicBezTo>
                <a:close/>
                <a:moveTo>
                  <a:pt x="29" y="13139"/>
                </a:moveTo>
                <a:cubicBezTo>
                  <a:pt x="19" y="13134"/>
                  <a:pt x="13" y="13179"/>
                  <a:pt x="13" y="13260"/>
                </a:cubicBezTo>
                <a:cubicBezTo>
                  <a:pt x="13" y="13367"/>
                  <a:pt x="25" y="13411"/>
                  <a:pt x="39" y="13358"/>
                </a:cubicBezTo>
                <a:cubicBezTo>
                  <a:pt x="53" y="13304"/>
                  <a:pt x="53" y="13216"/>
                  <a:pt x="39" y="13162"/>
                </a:cubicBezTo>
                <a:cubicBezTo>
                  <a:pt x="35" y="13148"/>
                  <a:pt x="32" y="13141"/>
                  <a:pt x="29" y="13139"/>
                </a:cubicBezTo>
                <a:close/>
                <a:moveTo>
                  <a:pt x="29" y="13530"/>
                </a:moveTo>
                <a:cubicBezTo>
                  <a:pt x="19" y="13520"/>
                  <a:pt x="12" y="13554"/>
                  <a:pt x="11" y="13623"/>
                </a:cubicBezTo>
                <a:cubicBezTo>
                  <a:pt x="10" y="13716"/>
                  <a:pt x="21" y="13761"/>
                  <a:pt x="36" y="13723"/>
                </a:cubicBezTo>
                <a:cubicBezTo>
                  <a:pt x="52" y="13685"/>
                  <a:pt x="53" y="13609"/>
                  <a:pt x="39" y="13555"/>
                </a:cubicBezTo>
                <a:cubicBezTo>
                  <a:pt x="35" y="13541"/>
                  <a:pt x="32" y="13533"/>
                  <a:pt x="29" y="13530"/>
                </a:cubicBezTo>
                <a:close/>
                <a:moveTo>
                  <a:pt x="29" y="13867"/>
                </a:moveTo>
                <a:cubicBezTo>
                  <a:pt x="19" y="13862"/>
                  <a:pt x="13" y="13907"/>
                  <a:pt x="13" y="13988"/>
                </a:cubicBezTo>
                <a:cubicBezTo>
                  <a:pt x="13" y="14095"/>
                  <a:pt x="25" y="14139"/>
                  <a:pt x="39" y="14086"/>
                </a:cubicBezTo>
                <a:cubicBezTo>
                  <a:pt x="53" y="14032"/>
                  <a:pt x="53" y="13944"/>
                  <a:pt x="39" y="13890"/>
                </a:cubicBezTo>
                <a:cubicBezTo>
                  <a:pt x="35" y="13876"/>
                  <a:pt x="32" y="13869"/>
                  <a:pt x="29" y="13867"/>
                </a:cubicBezTo>
                <a:close/>
                <a:moveTo>
                  <a:pt x="29" y="14257"/>
                </a:moveTo>
                <a:cubicBezTo>
                  <a:pt x="19" y="14247"/>
                  <a:pt x="12" y="14282"/>
                  <a:pt x="11" y="14351"/>
                </a:cubicBezTo>
                <a:cubicBezTo>
                  <a:pt x="10" y="14444"/>
                  <a:pt x="21" y="14489"/>
                  <a:pt x="36" y="14451"/>
                </a:cubicBezTo>
                <a:cubicBezTo>
                  <a:pt x="52" y="14413"/>
                  <a:pt x="53" y="14337"/>
                  <a:pt x="39" y="14283"/>
                </a:cubicBezTo>
                <a:cubicBezTo>
                  <a:pt x="35" y="14269"/>
                  <a:pt x="32" y="14260"/>
                  <a:pt x="29" y="14257"/>
                </a:cubicBezTo>
                <a:close/>
                <a:moveTo>
                  <a:pt x="29" y="14593"/>
                </a:moveTo>
                <a:cubicBezTo>
                  <a:pt x="19" y="14583"/>
                  <a:pt x="12" y="14618"/>
                  <a:pt x="11" y="14687"/>
                </a:cubicBezTo>
                <a:cubicBezTo>
                  <a:pt x="10" y="14779"/>
                  <a:pt x="21" y="14824"/>
                  <a:pt x="36" y="14786"/>
                </a:cubicBezTo>
                <a:cubicBezTo>
                  <a:pt x="52" y="14748"/>
                  <a:pt x="53" y="14672"/>
                  <a:pt x="39" y="14618"/>
                </a:cubicBezTo>
                <a:cubicBezTo>
                  <a:pt x="35" y="14604"/>
                  <a:pt x="32" y="14596"/>
                  <a:pt x="29" y="14593"/>
                </a:cubicBezTo>
                <a:close/>
                <a:moveTo>
                  <a:pt x="29" y="14930"/>
                </a:moveTo>
                <a:cubicBezTo>
                  <a:pt x="19" y="14925"/>
                  <a:pt x="13" y="14970"/>
                  <a:pt x="13" y="15051"/>
                </a:cubicBezTo>
                <a:cubicBezTo>
                  <a:pt x="13" y="15158"/>
                  <a:pt x="25" y="15203"/>
                  <a:pt x="39" y="15149"/>
                </a:cubicBezTo>
                <a:cubicBezTo>
                  <a:pt x="53" y="15096"/>
                  <a:pt x="53" y="15007"/>
                  <a:pt x="39" y="14953"/>
                </a:cubicBezTo>
                <a:cubicBezTo>
                  <a:pt x="35" y="14939"/>
                  <a:pt x="32" y="14932"/>
                  <a:pt x="29" y="14930"/>
                </a:cubicBezTo>
                <a:close/>
                <a:moveTo>
                  <a:pt x="29" y="15321"/>
                </a:moveTo>
                <a:cubicBezTo>
                  <a:pt x="19" y="15311"/>
                  <a:pt x="12" y="15346"/>
                  <a:pt x="11" y="15415"/>
                </a:cubicBezTo>
                <a:cubicBezTo>
                  <a:pt x="10" y="15507"/>
                  <a:pt x="21" y="15552"/>
                  <a:pt x="36" y="15514"/>
                </a:cubicBezTo>
                <a:cubicBezTo>
                  <a:pt x="52" y="15476"/>
                  <a:pt x="53" y="15400"/>
                  <a:pt x="39" y="15346"/>
                </a:cubicBezTo>
                <a:cubicBezTo>
                  <a:pt x="35" y="15332"/>
                  <a:pt x="32" y="15324"/>
                  <a:pt x="29" y="15321"/>
                </a:cubicBezTo>
                <a:close/>
                <a:moveTo>
                  <a:pt x="29" y="15658"/>
                </a:moveTo>
                <a:cubicBezTo>
                  <a:pt x="19" y="15653"/>
                  <a:pt x="13" y="15698"/>
                  <a:pt x="13" y="15779"/>
                </a:cubicBezTo>
                <a:cubicBezTo>
                  <a:pt x="13" y="15886"/>
                  <a:pt x="25" y="15930"/>
                  <a:pt x="39" y="15876"/>
                </a:cubicBezTo>
                <a:cubicBezTo>
                  <a:pt x="53" y="15823"/>
                  <a:pt x="53" y="15735"/>
                  <a:pt x="39" y="15681"/>
                </a:cubicBezTo>
                <a:cubicBezTo>
                  <a:pt x="35" y="15667"/>
                  <a:pt x="32" y="15660"/>
                  <a:pt x="29" y="15658"/>
                </a:cubicBezTo>
                <a:close/>
                <a:moveTo>
                  <a:pt x="29" y="16049"/>
                </a:moveTo>
                <a:cubicBezTo>
                  <a:pt x="19" y="16039"/>
                  <a:pt x="12" y="16073"/>
                  <a:pt x="11" y="16142"/>
                </a:cubicBezTo>
                <a:cubicBezTo>
                  <a:pt x="10" y="16235"/>
                  <a:pt x="21" y="16280"/>
                  <a:pt x="36" y="16242"/>
                </a:cubicBezTo>
                <a:cubicBezTo>
                  <a:pt x="52" y="16204"/>
                  <a:pt x="53" y="16128"/>
                  <a:pt x="39" y="16074"/>
                </a:cubicBezTo>
                <a:cubicBezTo>
                  <a:pt x="35" y="16060"/>
                  <a:pt x="32" y="16052"/>
                  <a:pt x="29" y="16049"/>
                </a:cubicBezTo>
                <a:close/>
                <a:moveTo>
                  <a:pt x="32" y="16450"/>
                </a:moveTo>
                <a:cubicBezTo>
                  <a:pt x="24" y="16441"/>
                  <a:pt x="18" y="16525"/>
                  <a:pt x="18" y="16675"/>
                </a:cubicBezTo>
                <a:cubicBezTo>
                  <a:pt x="18" y="16875"/>
                  <a:pt x="28" y="16956"/>
                  <a:pt x="41" y="16856"/>
                </a:cubicBezTo>
                <a:cubicBezTo>
                  <a:pt x="53" y="16756"/>
                  <a:pt x="53" y="16592"/>
                  <a:pt x="41" y="16492"/>
                </a:cubicBezTo>
                <a:cubicBezTo>
                  <a:pt x="38" y="16467"/>
                  <a:pt x="35" y="16454"/>
                  <a:pt x="32" y="16450"/>
                </a:cubicBezTo>
                <a:close/>
                <a:moveTo>
                  <a:pt x="29" y="17112"/>
                </a:moveTo>
                <a:cubicBezTo>
                  <a:pt x="19" y="17102"/>
                  <a:pt x="12" y="17137"/>
                  <a:pt x="11" y="17206"/>
                </a:cubicBezTo>
                <a:cubicBezTo>
                  <a:pt x="10" y="17298"/>
                  <a:pt x="21" y="17343"/>
                  <a:pt x="36" y="17305"/>
                </a:cubicBezTo>
                <a:cubicBezTo>
                  <a:pt x="52" y="17267"/>
                  <a:pt x="53" y="17191"/>
                  <a:pt x="39" y="17137"/>
                </a:cubicBezTo>
                <a:cubicBezTo>
                  <a:pt x="35" y="17123"/>
                  <a:pt x="32" y="17115"/>
                  <a:pt x="29" y="17112"/>
                </a:cubicBezTo>
                <a:close/>
                <a:moveTo>
                  <a:pt x="29" y="17449"/>
                </a:moveTo>
                <a:cubicBezTo>
                  <a:pt x="19" y="17444"/>
                  <a:pt x="13" y="17489"/>
                  <a:pt x="13" y="17570"/>
                </a:cubicBezTo>
                <a:cubicBezTo>
                  <a:pt x="13" y="17677"/>
                  <a:pt x="25" y="17721"/>
                  <a:pt x="39" y="17667"/>
                </a:cubicBezTo>
                <a:cubicBezTo>
                  <a:pt x="53" y="17614"/>
                  <a:pt x="53" y="17526"/>
                  <a:pt x="39" y="17472"/>
                </a:cubicBezTo>
                <a:cubicBezTo>
                  <a:pt x="35" y="17458"/>
                  <a:pt x="32" y="17451"/>
                  <a:pt x="29" y="17449"/>
                </a:cubicBezTo>
                <a:close/>
                <a:moveTo>
                  <a:pt x="29" y="17840"/>
                </a:moveTo>
                <a:cubicBezTo>
                  <a:pt x="19" y="17830"/>
                  <a:pt x="12" y="17865"/>
                  <a:pt x="11" y="17934"/>
                </a:cubicBezTo>
                <a:cubicBezTo>
                  <a:pt x="10" y="18026"/>
                  <a:pt x="21" y="18071"/>
                  <a:pt x="36" y="18033"/>
                </a:cubicBezTo>
                <a:cubicBezTo>
                  <a:pt x="52" y="17995"/>
                  <a:pt x="53" y="17919"/>
                  <a:pt x="39" y="17865"/>
                </a:cubicBezTo>
                <a:cubicBezTo>
                  <a:pt x="35" y="17851"/>
                  <a:pt x="32" y="17843"/>
                  <a:pt x="29" y="17840"/>
                </a:cubicBezTo>
                <a:close/>
                <a:moveTo>
                  <a:pt x="29" y="18177"/>
                </a:moveTo>
                <a:cubicBezTo>
                  <a:pt x="19" y="18172"/>
                  <a:pt x="13" y="18217"/>
                  <a:pt x="13" y="18298"/>
                </a:cubicBezTo>
                <a:cubicBezTo>
                  <a:pt x="13" y="18405"/>
                  <a:pt x="25" y="18449"/>
                  <a:pt x="39" y="18395"/>
                </a:cubicBezTo>
                <a:cubicBezTo>
                  <a:pt x="53" y="18342"/>
                  <a:pt x="53" y="18254"/>
                  <a:pt x="39" y="18200"/>
                </a:cubicBezTo>
                <a:cubicBezTo>
                  <a:pt x="35" y="18186"/>
                  <a:pt x="32" y="18179"/>
                  <a:pt x="29" y="18177"/>
                </a:cubicBezTo>
                <a:close/>
                <a:moveTo>
                  <a:pt x="29" y="18567"/>
                </a:moveTo>
                <a:cubicBezTo>
                  <a:pt x="19" y="18557"/>
                  <a:pt x="12" y="18592"/>
                  <a:pt x="11" y="18661"/>
                </a:cubicBezTo>
                <a:cubicBezTo>
                  <a:pt x="10" y="18754"/>
                  <a:pt x="21" y="18799"/>
                  <a:pt x="36" y="18761"/>
                </a:cubicBezTo>
                <a:cubicBezTo>
                  <a:pt x="52" y="18723"/>
                  <a:pt x="53" y="18647"/>
                  <a:pt x="39" y="18593"/>
                </a:cubicBezTo>
                <a:cubicBezTo>
                  <a:pt x="35" y="18579"/>
                  <a:pt x="32" y="18570"/>
                  <a:pt x="29" y="18567"/>
                </a:cubicBezTo>
                <a:close/>
                <a:moveTo>
                  <a:pt x="32" y="18969"/>
                </a:moveTo>
                <a:cubicBezTo>
                  <a:pt x="24" y="18960"/>
                  <a:pt x="18" y="19043"/>
                  <a:pt x="18" y="19193"/>
                </a:cubicBezTo>
                <a:cubicBezTo>
                  <a:pt x="18" y="19393"/>
                  <a:pt x="28" y="19475"/>
                  <a:pt x="41" y="19375"/>
                </a:cubicBezTo>
                <a:cubicBezTo>
                  <a:pt x="53" y="19275"/>
                  <a:pt x="53" y="19111"/>
                  <a:pt x="41" y="19011"/>
                </a:cubicBezTo>
                <a:cubicBezTo>
                  <a:pt x="38" y="18986"/>
                  <a:pt x="35" y="18973"/>
                  <a:pt x="32" y="18969"/>
                </a:cubicBezTo>
                <a:close/>
                <a:moveTo>
                  <a:pt x="29" y="19631"/>
                </a:moveTo>
                <a:cubicBezTo>
                  <a:pt x="19" y="19621"/>
                  <a:pt x="12" y="19656"/>
                  <a:pt x="11" y="19725"/>
                </a:cubicBezTo>
                <a:cubicBezTo>
                  <a:pt x="10" y="19817"/>
                  <a:pt x="21" y="19862"/>
                  <a:pt x="36" y="19824"/>
                </a:cubicBezTo>
                <a:cubicBezTo>
                  <a:pt x="52" y="19786"/>
                  <a:pt x="53" y="19710"/>
                  <a:pt x="39" y="19656"/>
                </a:cubicBezTo>
                <a:cubicBezTo>
                  <a:pt x="35" y="19642"/>
                  <a:pt x="32" y="19634"/>
                  <a:pt x="29" y="19631"/>
                </a:cubicBezTo>
                <a:close/>
                <a:moveTo>
                  <a:pt x="29" y="19968"/>
                </a:moveTo>
                <a:cubicBezTo>
                  <a:pt x="19" y="19963"/>
                  <a:pt x="13" y="20008"/>
                  <a:pt x="13" y="20089"/>
                </a:cubicBezTo>
                <a:cubicBezTo>
                  <a:pt x="13" y="20196"/>
                  <a:pt x="25" y="20240"/>
                  <a:pt x="39" y="20186"/>
                </a:cubicBezTo>
                <a:cubicBezTo>
                  <a:pt x="53" y="20133"/>
                  <a:pt x="53" y="20045"/>
                  <a:pt x="39" y="19991"/>
                </a:cubicBezTo>
                <a:cubicBezTo>
                  <a:pt x="35" y="19977"/>
                  <a:pt x="32" y="19970"/>
                  <a:pt x="29" y="19968"/>
                </a:cubicBezTo>
                <a:close/>
                <a:moveTo>
                  <a:pt x="29" y="20359"/>
                </a:moveTo>
                <a:cubicBezTo>
                  <a:pt x="19" y="20349"/>
                  <a:pt x="12" y="20383"/>
                  <a:pt x="11" y="20452"/>
                </a:cubicBezTo>
                <a:cubicBezTo>
                  <a:pt x="10" y="20545"/>
                  <a:pt x="21" y="20590"/>
                  <a:pt x="36" y="20552"/>
                </a:cubicBezTo>
                <a:cubicBezTo>
                  <a:pt x="52" y="20514"/>
                  <a:pt x="53" y="20438"/>
                  <a:pt x="39" y="20384"/>
                </a:cubicBezTo>
                <a:cubicBezTo>
                  <a:pt x="35" y="20370"/>
                  <a:pt x="32" y="20362"/>
                  <a:pt x="29" y="20359"/>
                </a:cubicBezTo>
                <a:close/>
                <a:moveTo>
                  <a:pt x="29" y="20695"/>
                </a:moveTo>
                <a:cubicBezTo>
                  <a:pt x="19" y="20690"/>
                  <a:pt x="13" y="20736"/>
                  <a:pt x="13" y="20817"/>
                </a:cubicBezTo>
                <a:cubicBezTo>
                  <a:pt x="13" y="20924"/>
                  <a:pt x="25" y="20968"/>
                  <a:pt x="39" y="20914"/>
                </a:cubicBezTo>
                <a:cubicBezTo>
                  <a:pt x="53" y="20861"/>
                  <a:pt x="53" y="20773"/>
                  <a:pt x="39" y="20719"/>
                </a:cubicBezTo>
                <a:cubicBezTo>
                  <a:pt x="35" y="20705"/>
                  <a:pt x="32" y="20697"/>
                  <a:pt x="29" y="20695"/>
                </a:cubicBezTo>
                <a:close/>
                <a:moveTo>
                  <a:pt x="29" y="21086"/>
                </a:moveTo>
                <a:cubicBezTo>
                  <a:pt x="19" y="21076"/>
                  <a:pt x="12" y="21111"/>
                  <a:pt x="11" y="21180"/>
                </a:cubicBezTo>
                <a:cubicBezTo>
                  <a:pt x="10" y="21273"/>
                  <a:pt x="21" y="21317"/>
                  <a:pt x="36" y="21279"/>
                </a:cubicBezTo>
                <a:cubicBezTo>
                  <a:pt x="52" y="21241"/>
                  <a:pt x="53" y="21165"/>
                  <a:pt x="39" y="21111"/>
                </a:cubicBezTo>
                <a:cubicBezTo>
                  <a:pt x="35" y="21097"/>
                  <a:pt x="32" y="21089"/>
                  <a:pt x="29" y="2108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" name="'L, C, G' Heart Stained Glass _ no background.jpeg" descr="'L, C, G' Heart Stained Glass _ no backgroun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81301" y="575109"/>
            <a:ext cx="2360797" cy="2360797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Loved…"/>
          <p:cNvSpPr/>
          <p:nvPr/>
        </p:nvSpPr>
        <p:spPr>
          <a:xfrm>
            <a:off x="653058" y="934158"/>
            <a:ext cx="22977320" cy="12608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" y="0"/>
                </a:moveTo>
                <a:lnTo>
                  <a:pt x="21600" y="36"/>
                </a:lnTo>
                <a:lnTo>
                  <a:pt x="21538" y="21600"/>
                </a:lnTo>
                <a:lnTo>
                  <a:pt x="12266" y="21508"/>
                </a:lnTo>
                <a:lnTo>
                  <a:pt x="10063" y="17699"/>
                </a:lnTo>
                <a:lnTo>
                  <a:pt x="9231" y="16780"/>
                </a:lnTo>
                <a:lnTo>
                  <a:pt x="8397" y="16528"/>
                </a:lnTo>
                <a:cubicBezTo>
                  <a:pt x="7844" y="15905"/>
                  <a:pt x="7265" y="15366"/>
                  <a:pt x="6664" y="14918"/>
                </a:cubicBezTo>
                <a:cubicBezTo>
                  <a:pt x="5461" y="14021"/>
                  <a:pt x="4185" y="13494"/>
                  <a:pt x="2888" y="13359"/>
                </a:cubicBezTo>
                <a:lnTo>
                  <a:pt x="2969" y="10711"/>
                </a:lnTo>
                <a:lnTo>
                  <a:pt x="0" y="10718"/>
                </a:lnTo>
                <a:lnTo>
                  <a:pt x="3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sz="7800">
                <a:solidFill>
                  <a:srgbClr val="4781C5"/>
                </a:solidFill>
                <a:latin typeface="+mn-lt"/>
                <a:ea typeface="+mn-ea"/>
                <a:cs typeface="+mn-cs"/>
                <a:sym typeface="Raleway Thin Bold"/>
              </a:defRPr>
            </a:pPr>
            <a:r>
              <a:t>                                     Loved </a:t>
            </a:r>
          </a:p>
          <a:p>
            <a:pPr>
              <a:defRPr sz="4400">
                <a:solidFill>
                  <a:srgbClr val="66B5D9"/>
                </a:solidFill>
                <a:latin typeface="Nunito ExtraLight Bold"/>
                <a:ea typeface="Nunito ExtraLight Bold"/>
                <a:cs typeface="Nunito ExtraLight Bold"/>
                <a:sym typeface="Nunito ExtraLight Bold"/>
              </a:defRPr>
            </a:pPr>
            <a:r>
              <a:rPr>
                <a:latin typeface="Nunito ExtraLight Regular"/>
                <a:ea typeface="Nunito ExtraLight Regular"/>
                <a:cs typeface="Nunito ExtraLight Regular"/>
                <a:sym typeface="Nunito ExtraLight Regular"/>
              </a:rPr>
              <a:t>I am unique, precious and deeply loved by God</a:t>
            </a:r>
            <a:r>
              <a:t> </a:t>
            </a:r>
          </a:p>
          <a:p>
            <a:pPr>
              <a:defRPr sz="4400">
                <a:solidFill>
                  <a:srgbClr val="66B5D9"/>
                </a:solidFill>
                <a:latin typeface="+mn-lt"/>
                <a:ea typeface="+mn-ea"/>
                <a:cs typeface="+mn-cs"/>
                <a:sym typeface="Raleway Thin Bold"/>
              </a:defRPr>
            </a:pPr>
          </a:p>
          <a:p>
            <a:pPr>
              <a:defRPr sz="7800">
                <a:solidFill>
                  <a:srgbClr val="4781C5"/>
                </a:solidFill>
                <a:latin typeface="+mn-lt"/>
                <a:ea typeface="+mn-ea"/>
                <a:cs typeface="+mn-cs"/>
                <a:sym typeface="Raleway Thin Bold"/>
              </a:defRPr>
            </a:pPr>
            <a:r>
              <a:t>Called </a:t>
            </a:r>
          </a:p>
          <a:p>
            <a:pPr>
              <a:defRPr sz="4400">
                <a:solidFill>
                  <a:srgbClr val="66B5D9"/>
                </a:solidFill>
                <a:latin typeface="Nunito ExtraLight Bold"/>
                <a:ea typeface="Nunito ExtraLight Bold"/>
                <a:cs typeface="Nunito ExtraLight Bold"/>
                <a:sym typeface="Nunito ExtraLight Bold"/>
              </a:defRPr>
            </a:pPr>
            <a:r>
              <a:rPr>
                <a:latin typeface="Nunito ExtraLight Regular"/>
                <a:ea typeface="Nunito ExtraLight Regular"/>
                <a:cs typeface="Nunito ExtraLight Regular"/>
                <a:sym typeface="Nunito ExtraLight Regular"/>
              </a:rPr>
              <a:t>I am called to do something interesting and exciting</a:t>
            </a:r>
            <a:endParaRPr>
              <a:latin typeface="Nunito ExtraLight Regular"/>
              <a:ea typeface="Nunito ExtraLight Regular"/>
              <a:cs typeface="Nunito ExtraLight Regular"/>
              <a:sym typeface="Nunito ExtraLight Regular"/>
            </a:endParaRPr>
          </a:p>
          <a:p>
            <a:pPr>
              <a:defRPr sz="7800">
                <a:solidFill>
                  <a:srgbClr val="4781C5"/>
                </a:solidFill>
                <a:latin typeface="+mn-lt"/>
                <a:ea typeface="+mn-ea"/>
                <a:cs typeface="+mn-cs"/>
                <a:sym typeface="Raleway Thin Bold"/>
              </a:defRPr>
            </a:pPr>
            <a:endParaRPr>
              <a:latin typeface="Raleway Thin Regular"/>
              <a:ea typeface="Raleway Thin Regular"/>
              <a:cs typeface="Raleway Thin Regular"/>
              <a:sym typeface="Raleway Thin Regular"/>
            </a:endParaRPr>
          </a:p>
          <a:p>
            <a:pPr lvl="3" algn="l">
              <a:defRPr sz="7800">
                <a:solidFill>
                  <a:srgbClr val="4781C5"/>
                </a:solidFill>
                <a:latin typeface="+mn-lt"/>
                <a:ea typeface="+mn-ea"/>
                <a:cs typeface="+mn-cs"/>
                <a:sym typeface="Raleway Thin Bold"/>
              </a:defRPr>
            </a:pPr>
            <a:r>
              <a:rPr>
                <a:latin typeface="Raleway Thin Regular"/>
                <a:ea typeface="Raleway Thin Regular"/>
                <a:cs typeface="Raleway Thin Regular"/>
                <a:sym typeface="Raleway Thin Regular"/>
              </a:rPr>
              <a:t>                          </a:t>
            </a:r>
            <a:r>
              <a:t>Gifted </a:t>
            </a:r>
          </a:p>
          <a:p>
            <a:pPr>
              <a:defRPr sz="4400">
                <a:solidFill>
                  <a:srgbClr val="66B5D9"/>
                </a:solidFill>
                <a:latin typeface="Nunito ExtraLight Bold"/>
                <a:ea typeface="Nunito ExtraLight Bold"/>
                <a:cs typeface="Nunito ExtraLight Bold"/>
                <a:sym typeface="Nunito ExtraLight Bold"/>
              </a:defRPr>
            </a:pPr>
            <a:r>
              <a:rPr>
                <a:latin typeface="Nunito ExtraLight Regular"/>
                <a:ea typeface="Nunito ExtraLight Regular"/>
                <a:cs typeface="Nunito ExtraLight Regular"/>
                <a:sym typeface="Nunito ExtraLight Regular"/>
              </a:rPr>
              <a:t>I am gifted and talented. I can do the things God is calling me to do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he rucksack"/>
          <p:cNvSpPr txBox="1"/>
          <p:nvPr>
            <p:ph type="title" idx="4294967295"/>
          </p:nvPr>
        </p:nvSpPr>
        <p:spPr>
          <a:xfrm>
            <a:off x="3381525" y="656936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The rucksack</a:t>
            </a:r>
          </a:p>
        </p:txBody>
      </p:sp>
      <p:pic>
        <p:nvPicPr>
          <p:cNvPr id="494" name="andreasimage_31.jpg" descr="andreasimage_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04978" y="2697216"/>
            <a:ext cx="14574105" cy="9716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The miracle"/>
          <p:cNvSpPr txBox="1"/>
          <p:nvPr>
            <p:ph type="title" idx="4294967295"/>
          </p:nvPr>
        </p:nvSpPr>
        <p:spPr>
          <a:xfrm>
            <a:off x="3381525" y="656936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The miracle</a:t>
            </a:r>
          </a:p>
        </p:txBody>
      </p:sp>
      <p:pic>
        <p:nvPicPr>
          <p:cNvPr id="497" name="andreasimage_6-small.png" descr="andreasimage_6-small.png"/>
          <p:cNvPicPr>
            <a:picLocks noChangeAspect="1"/>
          </p:cNvPicPr>
          <p:nvPr/>
        </p:nvPicPr>
        <p:blipFill>
          <a:blip r:embed="rId2">
            <a:extLst/>
          </a:blip>
          <a:srcRect l="3042" t="0" r="7047" b="0"/>
          <a:stretch>
            <a:fillRect/>
          </a:stretch>
        </p:blipFill>
        <p:spPr>
          <a:xfrm>
            <a:off x="1342412" y="2682228"/>
            <a:ext cx="13108537" cy="9720903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While you are asleep tonight a miracle occurs. All the…"/>
          <p:cNvSpPr txBox="1"/>
          <p:nvPr/>
        </p:nvSpPr>
        <p:spPr>
          <a:xfrm>
            <a:off x="15995077" y="6092925"/>
            <a:ext cx="7118790" cy="6304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While you are asleep tonight a miracle occurs. All the </a:t>
            </a:r>
          </a:p>
          <a:p>
            <a: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difficult things that have been getting in your way are </a:t>
            </a:r>
          </a:p>
          <a:p>
            <a: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sorted out. What would be different?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Reflection"/>
          <p:cNvSpPr txBox="1"/>
          <p:nvPr>
            <p:ph type="title" idx="4294967295"/>
          </p:nvPr>
        </p:nvSpPr>
        <p:spPr>
          <a:xfrm>
            <a:off x="8720338" y="656936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Reflection</a:t>
            </a:r>
          </a:p>
        </p:txBody>
      </p:sp>
      <p:sp>
        <p:nvSpPr>
          <p:cNvPr id="501" name="What have you learnt about valuing and taking care of yourself?…"/>
          <p:cNvSpPr txBox="1"/>
          <p:nvPr/>
        </p:nvSpPr>
        <p:spPr>
          <a:xfrm>
            <a:off x="13971418" y="4848449"/>
            <a:ext cx="7118790" cy="7056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What have you learnt about valuing and taking care of yourself?</a:t>
            </a:r>
          </a:p>
          <a:p>
            <a: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What have you discovered about your life purpose and your next steps in life?</a:t>
            </a:r>
          </a:p>
        </p:txBody>
      </p:sp>
      <p:pic>
        <p:nvPicPr>
          <p:cNvPr id="502" name="andreasimage_18.jpg" descr="andreasimage_18.jpg"/>
          <p:cNvPicPr>
            <a:picLocks noChangeAspect="1"/>
          </p:cNvPicPr>
          <p:nvPr/>
        </p:nvPicPr>
        <p:blipFill>
          <a:blip r:embed="rId2">
            <a:extLst/>
          </a:blip>
          <a:srcRect l="19230" t="0" r="38269" b="0"/>
          <a:stretch>
            <a:fillRect/>
          </a:stretch>
        </p:blipFill>
        <p:spPr>
          <a:xfrm>
            <a:off x="4021" y="-29588"/>
            <a:ext cx="8792569" cy="13774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artners, supporters and networks"/>
          <p:cNvSpPr txBox="1"/>
          <p:nvPr>
            <p:ph type="title" idx="4294967295"/>
          </p:nvPr>
        </p:nvSpPr>
        <p:spPr>
          <a:xfrm>
            <a:off x="10809120" y="1292304"/>
            <a:ext cx="13042433" cy="1156469"/>
          </a:xfrm>
          <a:prstGeom prst="rect">
            <a:avLst/>
          </a:prstGeom>
        </p:spPr>
        <p:txBody>
          <a:bodyPr/>
          <a:lstStyle>
            <a:lvl1pPr defTabSz="1999437">
              <a:defRPr spc="-127" sz="6396">
                <a:solidFill>
                  <a:srgbClr val="4781C5"/>
                </a:solidFill>
              </a:defRPr>
            </a:lvl1pPr>
          </a:lstStyle>
          <a:p>
            <a:pPr/>
            <a:r>
              <a:t>Partners, supporters and networks</a:t>
            </a:r>
          </a:p>
        </p:txBody>
      </p:sp>
      <p:pic>
        <p:nvPicPr>
          <p:cNvPr id="505" name="shane-rounce-DNkoNXQti3c-unsplash.jpg" descr="shane-rounce-DNkoNXQti3c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4509" y="-1"/>
            <a:ext cx="9083445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Embracing our humanity"/>
          <p:cNvSpPr txBox="1"/>
          <p:nvPr>
            <p:ph type="title" idx="4294967295"/>
          </p:nvPr>
        </p:nvSpPr>
        <p:spPr>
          <a:xfrm>
            <a:off x="3381525" y="656936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Embracing our humanity</a:t>
            </a:r>
          </a:p>
        </p:txBody>
      </p:sp>
      <p:pic>
        <p:nvPicPr>
          <p:cNvPr id="508" name="how-to-simplify-and-control-your-finances-in-old-age.jpg" descr="how-to-simplify-and-control-your-finances-in-old-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02337" y="2752702"/>
            <a:ext cx="12379364" cy="9284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nning your next steps"/>
          <p:cNvSpPr txBox="1"/>
          <p:nvPr>
            <p:ph type="title" idx="4294967295"/>
          </p:nvPr>
        </p:nvSpPr>
        <p:spPr>
          <a:xfrm>
            <a:off x="3381525" y="656936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Planning your next steps</a:t>
            </a:r>
          </a:p>
        </p:txBody>
      </p:sp>
      <p:pic>
        <p:nvPicPr>
          <p:cNvPr id="511" name="andreasimage_09.jpg" descr="andreasimage_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7529" y="2213355"/>
            <a:ext cx="16008942" cy="106726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Exploring further…"/>
          <p:cNvSpPr txBox="1"/>
          <p:nvPr>
            <p:ph type="title" idx="4294967295"/>
          </p:nvPr>
        </p:nvSpPr>
        <p:spPr>
          <a:xfrm>
            <a:off x="3381525" y="656936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Exploring further…</a:t>
            </a:r>
          </a:p>
        </p:txBody>
      </p:sp>
      <p:sp>
        <p:nvSpPr>
          <p:cNvPr id="514" name="If you would like to explore your own journey further, or learn about leading others in a way that helps them with their journey, you might be interested in these books by the authors of the course:"/>
          <p:cNvSpPr txBox="1"/>
          <p:nvPr/>
        </p:nvSpPr>
        <p:spPr>
          <a:xfrm>
            <a:off x="1115676" y="2210592"/>
            <a:ext cx="22152649" cy="329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If you would like to explore your own journey further, or learn about leading others in a way that helps them with their journey, you might be interested in these books by the authors of the course: </a:t>
            </a:r>
          </a:p>
        </p:txBody>
      </p:sp>
      <p:pic>
        <p:nvPicPr>
          <p:cNvPr id="5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6780" y="5351902"/>
            <a:ext cx="3091332" cy="4590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12748" y="5351815"/>
            <a:ext cx="2938132" cy="4590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258" t="3140" r="26635" b="3140"/>
          <a:stretch>
            <a:fillRect/>
          </a:stretch>
        </p:blipFill>
        <p:spPr>
          <a:xfrm>
            <a:off x="16600506" y="5337019"/>
            <a:ext cx="3327266" cy="4620230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You can find the Loved, Called, Gifted podcast and further information, resources and services at:…"/>
          <p:cNvSpPr txBox="1"/>
          <p:nvPr/>
        </p:nvSpPr>
        <p:spPr>
          <a:xfrm>
            <a:off x="1115676" y="10534574"/>
            <a:ext cx="22152649" cy="4048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You can find the Loved, Called, Gifted podcast and further information, resources and services at:</a:t>
            </a:r>
          </a:p>
          <a:p>
            <a: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rPr u="sng">
                <a:hlinkClick r:id="rId5" invalidUrl="" action="" tgtFrame="" tooltip="" history="1" highlightClick="0" endSnd="0"/>
              </a:rPr>
              <a:t>lovedcalledgifted.com</a:t>
            </a:r>
          </a:p>
          <a:p>
            <a: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Images in this presentation have been purchased or used with permission and are not to be used for other purposes"/>
          <p:cNvSpPr txBox="1"/>
          <p:nvPr/>
        </p:nvSpPr>
        <p:spPr>
          <a:xfrm>
            <a:off x="16174750" y="4457700"/>
            <a:ext cx="7118790" cy="480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07" sz="5400">
                <a:solidFill>
                  <a:srgbClr val="66B5D9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lvl1pPr>
          </a:lstStyle>
          <a:p>
            <a:pPr/>
            <a:r>
              <a:t>Images in this presentation have been purchased or used with permission and are not to be used for other purposes</a:t>
            </a:r>
          </a:p>
        </p:txBody>
      </p:sp>
      <p:pic>
        <p:nvPicPr>
          <p:cNvPr id="521" name="image12.jpg" descr="image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2260" y="2281039"/>
            <a:ext cx="13761360" cy="9153964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You are loved!"/>
          <p:cNvSpPr txBox="1"/>
          <p:nvPr>
            <p:ph type="title" idx="4294967295"/>
          </p:nvPr>
        </p:nvSpPr>
        <p:spPr>
          <a:xfrm>
            <a:off x="3514926" y="425930"/>
            <a:ext cx="17620950" cy="1227155"/>
          </a:xfrm>
          <a:prstGeom prst="rect">
            <a:avLst/>
          </a:prstGeom>
        </p:spPr>
        <p:txBody>
          <a:bodyPr/>
          <a:lstStyle>
            <a:lvl1pPr defTabSz="2365188">
              <a:defRPr spc="-151" sz="7566">
                <a:solidFill>
                  <a:srgbClr val="4781C5"/>
                </a:solidFill>
              </a:defRPr>
            </a:lvl1pPr>
          </a:lstStyle>
          <a:p>
            <a:pPr/>
            <a:r>
              <a:t>You are loved!</a:t>
            </a:r>
          </a:p>
        </p:txBody>
      </p:sp>
      <p:pic>
        <p:nvPicPr>
          <p:cNvPr id="186" name="EDY23X-small.jpg" descr="EDY23X-small.jpg"/>
          <p:cNvPicPr>
            <a:picLocks noChangeAspect="1"/>
          </p:cNvPicPr>
          <p:nvPr/>
        </p:nvPicPr>
        <p:blipFill>
          <a:blip r:embed="rId2">
            <a:extLst/>
          </a:blip>
          <a:srcRect l="0" t="0" r="5684" b="0"/>
          <a:stretch>
            <a:fillRect/>
          </a:stretch>
        </p:blipFill>
        <p:spPr>
          <a:xfrm>
            <a:off x="4517277" y="1762893"/>
            <a:ext cx="15648399" cy="11078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church uncorked loved called gifted.jpg" descr="church uncorked loved called gifted.jpg"/>
          <p:cNvPicPr>
            <a:picLocks noChangeAspect="1"/>
          </p:cNvPicPr>
          <p:nvPr/>
        </p:nvPicPr>
        <p:blipFill>
          <a:blip r:embed="rId2">
            <a:extLst/>
          </a:blip>
          <a:srcRect l="48552" t="11588" r="7445" b="4054"/>
          <a:stretch>
            <a:fillRect/>
          </a:stretch>
        </p:blipFill>
        <p:spPr>
          <a:xfrm>
            <a:off x="26657584" y="1430962"/>
            <a:ext cx="7795910" cy="11209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2318" y="0"/>
                </a:moveTo>
                <a:lnTo>
                  <a:pt x="2275" y="227"/>
                </a:lnTo>
                <a:lnTo>
                  <a:pt x="2275" y="230"/>
                </a:lnTo>
                <a:lnTo>
                  <a:pt x="2274" y="234"/>
                </a:lnTo>
                <a:cubicBezTo>
                  <a:pt x="2263" y="294"/>
                  <a:pt x="2246" y="357"/>
                  <a:pt x="2227" y="413"/>
                </a:cubicBezTo>
                <a:cubicBezTo>
                  <a:pt x="2225" y="417"/>
                  <a:pt x="2224" y="422"/>
                  <a:pt x="2222" y="426"/>
                </a:cubicBezTo>
                <a:cubicBezTo>
                  <a:pt x="2203" y="483"/>
                  <a:pt x="2182" y="530"/>
                  <a:pt x="2164" y="553"/>
                </a:cubicBezTo>
                <a:cubicBezTo>
                  <a:pt x="2154" y="566"/>
                  <a:pt x="2146" y="584"/>
                  <a:pt x="2140" y="604"/>
                </a:cubicBezTo>
                <a:cubicBezTo>
                  <a:pt x="2200" y="724"/>
                  <a:pt x="2229" y="887"/>
                  <a:pt x="2195" y="1036"/>
                </a:cubicBezTo>
                <a:cubicBezTo>
                  <a:pt x="2167" y="1159"/>
                  <a:pt x="2139" y="1326"/>
                  <a:pt x="2133" y="1409"/>
                </a:cubicBezTo>
                <a:cubicBezTo>
                  <a:pt x="2128" y="1491"/>
                  <a:pt x="2105" y="1580"/>
                  <a:pt x="2083" y="1607"/>
                </a:cubicBezTo>
                <a:cubicBezTo>
                  <a:pt x="2061" y="1633"/>
                  <a:pt x="2039" y="1851"/>
                  <a:pt x="2033" y="2092"/>
                </a:cubicBezTo>
                <a:cubicBezTo>
                  <a:pt x="2028" y="2333"/>
                  <a:pt x="2010" y="2546"/>
                  <a:pt x="1994" y="2564"/>
                </a:cubicBezTo>
                <a:cubicBezTo>
                  <a:pt x="1977" y="2583"/>
                  <a:pt x="1946" y="2849"/>
                  <a:pt x="1925" y="3155"/>
                </a:cubicBezTo>
                <a:cubicBezTo>
                  <a:pt x="1903" y="3462"/>
                  <a:pt x="1869" y="3731"/>
                  <a:pt x="1850" y="3753"/>
                </a:cubicBezTo>
                <a:cubicBezTo>
                  <a:pt x="1830" y="3775"/>
                  <a:pt x="1797" y="4125"/>
                  <a:pt x="1776" y="4532"/>
                </a:cubicBezTo>
                <a:cubicBezTo>
                  <a:pt x="1755" y="4939"/>
                  <a:pt x="1711" y="5336"/>
                  <a:pt x="1679" y="5415"/>
                </a:cubicBezTo>
                <a:cubicBezTo>
                  <a:pt x="1647" y="5495"/>
                  <a:pt x="1630" y="5638"/>
                  <a:pt x="1640" y="5733"/>
                </a:cubicBezTo>
                <a:cubicBezTo>
                  <a:pt x="1648" y="5807"/>
                  <a:pt x="1635" y="5885"/>
                  <a:pt x="1611" y="5932"/>
                </a:cubicBezTo>
                <a:cubicBezTo>
                  <a:pt x="1574" y="6346"/>
                  <a:pt x="1479" y="7165"/>
                  <a:pt x="1353" y="8216"/>
                </a:cubicBezTo>
                <a:cubicBezTo>
                  <a:pt x="1335" y="8558"/>
                  <a:pt x="1285" y="9054"/>
                  <a:pt x="1207" y="9613"/>
                </a:cubicBezTo>
                <a:cubicBezTo>
                  <a:pt x="1154" y="9990"/>
                  <a:pt x="633" y="14476"/>
                  <a:pt x="215" y="18165"/>
                </a:cubicBezTo>
                <a:cubicBezTo>
                  <a:pt x="153" y="18708"/>
                  <a:pt x="76" y="19321"/>
                  <a:pt x="43" y="19524"/>
                </a:cubicBezTo>
                <a:cubicBezTo>
                  <a:pt x="15" y="19701"/>
                  <a:pt x="-2" y="19848"/>
                  <a:pt x="0" y="19892"/>
                </a:cubicBezTo>
                <a:cubicBezTo>
                  <a:pt x="27" y="19913"/>
                  <a:pt x="82" y="19922"/>
                  <a:pt x="170" y="19934"/>
                </a:cubicBezTo>
                <a:cubicBezTo>
                  <a:pt x="631" y="19986"/>
                  <a:pt x="2135" y="20115"/>
                  <a:pt x="4180" y="20282"/>
                </a:cubicBezTo>
                <a:cubicBezTo>
                  <a:pt x="5471" y="20385"/>
                  <a:pt x="6948" y="20500"/>
                  <a:pt x="8737" y="20635"/>
                </a:cubicBezTo>
                <a:cubicBezTo>
                  <a:pt x="8810" y="20640"/>
                  <a:pt x="8902" y="20647"/>
                  <a:pt x="8977" y="20652"/>
                </a:cubicBezTo>
                <a:cubicBezTo>
                  <a:pt x="9124" y="20663"/>
                  <a:pt x="9354" y="20679"/>
                  <a:pt x="9412" y="20684"/>
                </a:cubicBezTo>
                <a:cubicBezTo>
                  <a:pt x="9682" y="20706"/>
                  <a:pt x="11522" y="20847"/>
                  <a:pt x="12040" y="20885"/>
                </a:cubicBezTo>
                <a:cubicBezTo>
                  <a:pt x="12216" y="20898"/>
                  <a:pt x="12583" y="20929"/>
                  <a:pt x="12857" y="20955"/>
                </a:cubicBezTo>
                <a:cubicBezTo>
                  <a:pt x="12857" y="20955"/>
                  <a:pt x="12857" y="20955"/>
                  <a:pt x="12858" y="20955"/>
                </a:cubicBezTo>
                <a:cubicBezTo>
                  <a:pt x="14685" y="21101"/>
                  <a:pt x="16416" y="21243"/>
                  <a:pt x="17368" y="21328"/>
                </a:cubicBezTo>
                <a:cubicBezTo>
                  <a:pt x="19049" y="21478"/>
                  <a:pt x="20540" y="21600"/>
                  <a:pt x="20687" y="21600"/>
                </a:cubicBezTo>
                <a:cubicBezTo>
                  <a:pt x="20785" y="21600"/>
                  <a:pt x="20822" y="21584"/>
                  <a:pt x="20845" y="21394"/>
                </a:cubicBezTo>
                <a:lnTo>
                  <a:pt x="20862" y="21076"/>
                </a:lnTo>
                <a:cubicBezTo>
                  <a:pt x="20864" y="21052"/>
                  <a:pt x="20865" y="21035"/>
                  <a:pt x="20867" y="21013"/>
                </a:cubicBezTo>
                <a:cubicBezTo>
                  <a:pt x="20872" y="20839"/>
                  <a:pt x="20879" y="20648"/>
                  <a:pt x="20884" y="20538"/>
                </a:cubicBezTo>
                <a:cubicBezTo>
                  <a:pt x="20891" y="20399"/>
                  <a:pt x="20914" y="19692"/>
                  <a:pt x="20936" y="19004"/>
                </a:cubicBezTo>
                <a:cubicBezTo>
                  <a:pt x="20953" y="18432"/>
                  <a:pt x="20976" y="17700"/>
                  <a:pt x="21003" y="16862"/>
                </a:cubicBezTo>
                <a:cubicBezTo>
                  <a:pt x="21003" y="16857"/>
                  <a:pt x="21003" y="16851"/>
                  <a:pt x="21003" y="16847"/>
                </a:cubicBezTo>
                <a:cubicBezTo>
                  <a:pt x="21009" y="16654"/>
                  <a:pt x="21014" y="16510"/>
                  <a:pt x="21021" y="16311"/>
                </a:cubicBezTo>
                <a:cubicBezTo>
                  <a:pt x="21080" y="14530"/>
                  <a:pt x="21163" y="11705"/>
                  <a:pt x="21205" y="10033"/>
                </a:cubicBezTo>
                <a:cubicBezTo>
                  <a:pt x="21302" y="6170"/>
                  <a:pt x="21282" y="6441"/>
                  <a:pt x="21441" y="6448"/>
                </a:cubicBezTo>
                <a:cubicBezTo>
                  <a:pt x="21495" y="6420"/>
                  <a:pt x="21534" y="6387"/>
                  <a:pt x="21560" y="6350"/>
                </a:cubicBezTo>
                <a:cubicBezTo>
                  <a:pt x="21547" y="6346"/>
                  <a:pt x="21535" y="6339"/>
                  <a:pt x="21526" y="6330"/>
                </a:cubicBezTo>
                <a:cubicBezTo>
                  <a:pt x="21503" y="6304"/>
                  <a:pt x="21516" y="6270"/>
                  <a:pt x="21553" y="6254"/>
                </a:cubicBezTo>
                <a:cubicBezTo>
                  <a:pt x="21567" y="6248"/>
                  <a:pt x="21582" y="6247"/>
                  <a:pt x="21598" y="6247"/>
                </a:cubicBezTo>
                <a:cubicBezTo>
                  <a:pt x="21598" y="6241"/>
                  <a:pt x="21597" y="6236"/>
                  <a:pt x="21597" y="6230"/>
                </a:cubicBezTo>
                <a:cubicBezTo>
                  <a:pt x="21586" y="6217"/>
                  <a:pt x="21584" y="6201"/>
                  <a:pt x="21589" y="6188"/>
                </a:cubicBezTo>
                <a:cubicBezTo>
                  <a:pt x="21574" y="6140"/>
                  <a:pt x="21541" y="6093"/>
                  <a:pt x="21485" y="6052"/>
                </a:cubicBezTo>
                <a:cubicBezTo>
                  <a:pt x="21422" y="6005"/>
                  <a:pt x="21386" y="5970"/>
                  <a:pt x="21367" y="5915"/>
                </a:cubicBezTo>
                <a:lnTo>
                  <a:pt x="21333" y="5891"/>
                </a:lnTo>
                <a:lnTo>
                  <a:pt x="21384" y="4006"/>
                </a:lnTo>
                <a:cubicBezTo>
                  <a:pt x="21385" y="3984"/>
                  <a:pt x="21386" y="3966"/>
                  <a:pt x="21387" y="3944"/>
                </a:cubicBezTo>
                <a:cubicBezTo>
                  <a:pt x="21402" y="3362"/>
                  <a:pt x="21426" y="2746"/>
                  <a:pt x="21452" y="2365"/>
                </a:cubicBezTo>
                <a:cubicBezTo>
                  <a:pt x="21444" y="2213"/>
                  <a:pt x="21444" y="1993"/>
                  <a:pt x="21455" y="1702"/>
                </a:cubicBezTo>
                <a:lnTo>
                  <a:pt x="21483" y="960"/>
                </a:lnTo>
                <a:lnTo>
                  <a:pt x="21487" y="839"/>
                </a:lnTo>
                <a:lnTo>
                  <a:pt x="21482" y="839"/>
                </a:lnTo>
                <a:lnTo>
                  <a:pt x="21150" y="834"/>
                </a:lnTo>
                <a:cubicBezTo>
                  <a:pt x="20965" y="831"/>
                  <a:pt x="20717" y="821"/>
                  <a:pt x="20599" y="812"/>
                </a:cubicBezTo>
                <a:cubicBezTo>
                  <a:pt x="20545" y="808"/>
                  <a:pt x="20344" y="799"/>
                  <a:pt x="20205" y="792"/>
                </a:cubicBezTo>
                <a:cubicBezTo>
                  <a:pt x="20166" y="839"/>
                  <a:pt x="20089" y="841"/>
                  <a:pt x="20018" y="781"/>
                </a:cubicBezTo>
                <a:cubicBezTo>
                  <a:pt x="19956" y="778"/>
                  <a:pt x="19929" y="776"/>
                  <a:pt x="19865" y="772"/>
                </a:cubicBezTo>
                <a:cubicBezTo>
                  <a:pt x="19683" y="783"/>
                  <a:pt x="19330" y="774"/>
                  <a:pt x="18708" y="743"/>
                </a:cubicBezTo>
                <a:cubicBezTo>
                  <a:pt x="18041" y="709"/>
                  <a:pt x="17378" y="672"/>
                  <a:pt x="17236" y="659"/>
                </a:cubicBezTo>
                <a:cubicBezTo>
                  <a:pt x="17094" y="647"/>
                  <a:pt x="16705" y="627"/>
                  <a:pt x="16373" y="616"/>
                </a:cubicBezTo>
                <a:cubicBezTo>
                  <a:pt x="16041" y="606"/>
                  <a:pt x="15434" y="573"/>
                  <a:pt x="15024" y="544"/>
                </a:cubicBezTo>
                <a:cubicBezTo>
                  <a:pt x="14614" y="515"/>
                  <a:pt x="13990" y="479"/>
                  <a:pt x="13639" y="465"/>
                </a:cubicBezTo>
                <a:cubicBezTo>
                  <a:pt x="13287" y="451"/>
                  <a:pt x="12856" y="417"/>
                  <a:pt x="12680" y="391"/>
                </a:cubicBezTo>
                <a:cubicBezTo>
                  <a:pt x="12504" y="364"/>
                  <a:pt x="12116" y="334"/>
                  <a:pt x="11818" y="325"/>
                </a:cubicBezTo>
                <a:cubicBezTo>
                  <a:pt x="11520" y="316"/>
                  <a:pt x="11235" y="291"/>
                  <a:pt x="11186" y="270"/>
                </a:cubicBezTo>
                <a:cubicBezTo>
                  <a:pt x="11136" y="249"/>
                  <a:pt x="10652" y="235"/>
                  <a:pt x="10110" y="241"/>
                </a:cubicBezTo>
                <a:cubicBezTo>
                  <a:pt x="9569" y="246"/>
                  <a:pt x="9087" y="234"/>
                  <a:pt x="9039" y="213"/>
                </a:cubicBezTo>
                <a:cubicBezTo>
                  <a:pt x="8934" y="168"/>
                  <a:pt x="8930" y="168"/>
                  <a:pt x="7601" y="122"/>
                </a:cubicBezTo>
                <a:cubicBezTo>
                  <a:pt x="7456" y="117"/>
                  <a:pt x="7375" y="114"/>
                  <a:pt x="7246" y="109"/>
                </a:cubicBezTo>
                <a:cubicBezTo>
                  <a:pt x="7116" y="114"/>
                  <a:pt x="6970" y="108"/>
                  <a:pt x="6840" y="95"/>
                </a:cubicBezTo>
                <a:cubicBezTo>
                  <a:pt x="6633" y="87"/>
                  <a:pt x="6462" y="80"/>
                  <a:pt x="6325" y="74"/>
                </a:cubicBezTo>
                <a:cubicBezTo>
                  <a:pt x="6316" y="75"/>
                  <a:pt x="6308" y="74"/>
                  <a:pt x="6299" y="73"/>
                </a:cubicBezTo>
                <a:cubicBezTo>
                  <a:pt x="6145" y="66"/>
                  <a:pt x="5972" y="59"/>
                  <a:pt x="5931" y="55"/>
                </a:cubicBezTo>
                <a:cubicBezTo>
                  <a:pt x="5917" y="54"/>
                  <a:pt x="5233" y="43"/>
                  <a:pt x="4649" y="34"/>
                </a:cubicBezTo>
                <a:cubicBezTo>
                  <a:pt x="4607" y="41"/>
                  <a:pt x="4564" y="40"/>
                  <a:pt x="4520" y="32"/>
                </a:cubicBezTo>
                <a:cubicBezTo>
                  <a:pt x="4322" y="29"/>
                  <a:pt x="4330" y="29"/>
                  <a:pt x="4107" y="26"/>
                </a:cubicBezTo>
                <a:lnTo>
                  <a:pt x="2318" y="0"/>
                </a:lnTo>
                <a:close/>
                <a:moveTo>
                  <a:pt x="21277" y="5942"/>
                </a:moveTo>
                <a:cubicBezTo>
                  <a:pt x="21352" y="5944"/>
                  <a:pt x="21417" y="5988"/>
                  <a:pt x="21378" y="6032"/>
                </a:cubicBezTo>
                <a:cubicBezTo>
                  <a:pt x="21355" y="6058"/>
                  <a:pt x="21309" y="6079"/>
                  <a:pt x="21275" y="6079"/>
                </a:cubicBezTo>
                <a:cubicBezTo>
                  <a:pt x="21175" y="6079"/>
                  <a:pt x="21123" y="5990"/>
                  <a:pt x="21202" y="5956"/>
                </a:cubicBezTo>
                <a:cubicBezTo>
                  <a:pt x="21226" y="5946"/>
                  <a:pt x="21252" y="5941"/>
                  <a:pt x="21277" y="5942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89" name="L, C, G _ P, P, P _ Stained Glass Pattern _ 16.02.22.png" descr="L, C, G _ P, P, P _ Stained Glass Pattern _ 16.02.22.png"/>
          <p:cNvPicPr>
            <a:picLocks noChangeAspect="1"/>
          </p:cNvPicPr>
          <p:nvPr/>
        </p:nvPicPr>
        <p:blipFill>
          <a:blip r:embed="rId3">
            <a:alphaModFix amt="48833"/>
            <a:extLst/>
          </a:blip>
          <a:srcRect l="0" t="28" r="0" b="0"/>
          <a:stretch>
            <a:fillRect/>
          </a:stretch>
        </p:blipFill>
        <p:spPr>
          <a:xfrm flipH="1">
            <a:off x="-61863" y="3807240"/>
            <a:ext cx="9906001" cy="9903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30" y="0"/>
                </a:moveTo>
                <a:cubicBezTo>
                  <a:pt x="4969" y="0"/>
                  <a:pt x="4906" y="3"/>
                  <a:pt x="4856" y="10"/>
                </a:cubicBezTo>
                <a:cubicBezTo>
                  <a:pt x="4755" y="22"/>
                  <a:pt x="4823" y="33"/>
                  <a:pt x="5008" y="33"/>
                </a:cubicBezTo>
                <a:cubicBezTo>
                  <a:pt x="5193" y="33"/>
                  <a:pt x="5276" y="22"/>
                  <a:pt x="5191" y="10"/>
                </a:cubicBezTo>
                <a:cubicBezTo>
                  <a:pt x="5149" y="3"/>
                  <a:pt x="5090" y="0"/>
                  <a:pt x="5030" y="0"/>
                </a:cubicBezTo>
                <a:close/>
                <a:moveTo>
                  <a:pt x="19411" y="0"/>
                </a:moveTo>
                <a:cubicBezTo>
                  <a:pt x="19350" y="0"/>
                  <a:pt x="19287" y="3"/>
                  <a:pt x="19237" y="10"/>
                </a:cubicBezTo>
                <a:cubicBezTo>
                  <a:pt x="19136" y="22"/>
                  <a:pt x="19205" y="33"/>
                  <a:pt x="19390" y="33"/>
                </a:cubicBezTo>
                <a:cubicBezTo>
                  <a:pt x="19574" y="33"/>
                  <a:pt x="19656" y="22"/>
                  <a:pt x="19572" y="10"/>
                </a:cubicBezTo>
                <a:cubicBezTo>
                  <a:pt x="19530" y="3"/>
                  <a:pt x="19471" y="0"/>
                  <a:pt x="19411" y="0"/>
                </a:cubicBezTo>
                <a:close/>
                <a:moveTo>
                  <a:pt x="889" y="1"/>
                </a:moveTo>
                <a:cubicBezTo>
                  <a:pt x="858" y="1"/>
                  <a:pt x="826" y="4"/>
                  <a:pt x="799" y="11"/>
                </a:cubicBezTo>
                <a:cubicBezTo>
                  <a:pt x="744" y="26"/>
                  <a:pt x="775" y="38"/>
                  <a:pt x="867" y="39"/>
                </a:cubicBezTo>
                <a:cubicBezTo>
                  <a:pt x="959" y="40"/>
                  <a:pt x="1005" y="28"/>
                  <a:pt x="967" y="13"/>
                </a:cubicBezTo>
                <a:cubicBezTo>
                  <a:pt x="948" y="5"/>
                  <a:pt x="919" y="1"/>
                  <a:pt x="889" y="1"/>
                </a:cubicBezTo>
                <a:close/>
                <a:moveTo>
                  <a:pt x="1616" y="1"/>
                </a:moveTo>
                <a:cubicBezTo>
                  <a:pt x="1585" y="1"/>
                  <a:pt x="1553" y="4"/>
                  <a:pt x="1526" y="11"/>
                </a:cubicBezTo>
                <a:cubicBezTo>
                  <a:pt x="1471" y="26"/>
                  <a:pt x="1503" y="38"/>
                  <a:pt x="1595" y="39"/>
                </a:cubicBezTo>
                <a:cubicBezTo>
                  <a:pt x="1687" y="40"/>
                  <a:pt x="1731" y="28"/>
                  <a:pt x="1694" y="13"/>
                </a:cubicBezTo>
                <a:cubicBezTo>
                  <a:pt x="1675" y="5"/>
                  <a:pt x="1646" y="1"/>
                  <a:pt x="1616" y="1"/>
                </a:cubicBezTo>
                <a:close/>
                <a:moveTo>
                  <a:pt x="2343" y="1"/>
                </a:moveTo>
                <a:cubicBezTo>
                  <a:pt x="2313" y="1"/>
                  <a:pt x="2281" y="4"/>
                  <a:pt x="2253" y="11"/>
                </a:cubicBezTo>
                <a:cubicBezTo>
                  <a:pt x="2199" y="26"/>
                  <a:pt x="2230" y="38"/>
                  <a:pt x="2323" y="39"/>
                </a:cubicBezTo>
                <a:cubicBezTo>
                  <a:pt x="2415" y="40"/>
                  <a:pt x="2459" y="28"/>
                  <a:pt x="2421" y="13"/>
                </a:cubicBezTo>
                <a:cubicBezTo>
                  <a:pt x="2402" y="5"/>
                  <a:pt x="2374" y="1"/>
                  <a:pt x="2343" y="1"/>
                </a:cubicBezTo>
                <a:close/>
                <a:moveTo>
                  <a:pt x="3407" y="1"/>
                </a:moveTo>
                <a:cubicBezTo>
                  <a:pt x="3377" y="1"/>
                  <a:pt x="3344" y="4"/>
                  <a:pt x="3317" y="11"/>
                </a:cubicBezTo>
                <a:cubicBezTo>
                  <a:pt x="3263" y="26"/>
                  <a:pt x="3293" y="38"/>
                  <a:pt x="3385" y="39"/>
                </a:cubicBezTo>
                <a:cubicBezTo>
                  <a:pt x="3478" y="40"/>
                  <a:pt x="3523" y="28"/>
                  <a:pt x="3485" y="13"/>
                </a:cubicBezTo>
                <a:cubicBezTo>
                  <a:pt x="3466" y="5"/>
                  <a:pt x="3437" y="1"/>
                  <a:pt x="3407" y="1"/>
                </a:cubicBezTo>
                <a:close/>
                <a:moveTo>
                  <a:pt x="4134" y="1"/>
                </a:moveTo>
                <a:cubicBezTo>
                  <a:pt x="4104" y="1"/>
                  <a:pt x="4071" y="4"/>
                  <a:pt x="4044" y="11"/>
                </a:cubicBezTo>
                <a:cubicBezTo>
                  <a:pt x="3989" y="26"/>
                  <a:pt x="4021" y="38"/>
                  <a:pt x="4113" y="39"/>
                </a:cubicBezTo>
                <a:cubicBezTo>
                  <a:pt x="4206" y="40"/>
                  <a:pt x="4250" y="28"/>
                  <a:pt x="4212" y="13"/>
                </a:cubicBezTo>
                <a:cubicBezTo>
                  <a:pt x="4193" y="5"/>
                  <a:pt x="4164" y="1"/>
                  <a:pt x="4134" y="1"/>
                </a:cubicBezTo>
                <a:close/>
                <a:moveTo>
                  <a:pt x="5925" y="1"/>
                </a:moveTo>
                <a:cubicBezTo>
                  <a:pt x="5895" y="1"/>
                  <a:pt x="5862" y="4"/>
                  <a:pt x="5834" y="11"/>
                </a:cubicBezTo>
                <a:cubicBezTo>
                  <a:pt x="5780" y="26"/>
                  <a:pt x="5811" y="38"/>
                  <a:pt x="5904" y="39"/>
                </a:cubicBezTo>
                <a:cubicBezTo>
                  <a:pt x="5996" y="40"/>
                  <a:pt x="6040" y="28"/>
                  <a:pt x="6002" y="13"/>
                </a:cubicBezTo>
                <a:cubicBezTo>
                  <a:pt x="5983" y="5"/>
                  <a:pt x="5956" y="1"/>
                  <a:pt x="5925" y="1"/>
                </a:cubicBezTo>
                <a:close/>
                <a:moveTo>
                  <a:pt x="6652" y="1"/>
                </a:moveTo>
                <a:cubicBezTo>
                  <a:pt x="6622" y="1"/>
                  <a:pt x="6589" y="4"/>
                  <a:pt x="6562" y="11"/>
                </a:cubicBezTo>
                <a:cubicBezTo>
                  <a:pt x="6508" y="26"/>
                  <a:pt x="6539" y="38"/>
                  <a:pt x="6631" y="39"/>
                </a:cubicBezTo>
                <a:cubicBezTo>
                  <a:pt x="6724" y="40"/>
                  <a:pt x="6768" y="28"/>
                  <a:pt x="6730" y="13"/>
                </a:cubicBezTo>
                <a:cubicBezTo>
                  <a:pt x="6711" y="5"/>
                  <a:pt x="6683" y="1"/>
                  <a:pt x="6652" y="1"/>
                </a:cubicBezTo>
                <a:close/>
                <a:moveTo>
                  <a:pt x="7716" y="1"/>
                </a:moveTo>
                <a:cubicBezTo>
                  <a:pt x="7685" y="1"/>
                  <a:pt x="7653" y="4"/>
                  <a:pt x="7626" y="11"/>
                </a:cubicBezTo>
                <a:cubicBezTo>
                  <a:pt x="7571" y="26"/>
                  <a:pt x="7602" y="38"/>
                  <a:pt x="7694" y="39"/>
                </a:cubicBezTo>
                <a:cubicBezTo>
                  <a:pt x="7786" y="40"/>
                  <a:pt x="7832" y="28"/>
                  <a:pt x="7794" y="13"/>
                </a:cubicBezTo>
                <a:cubicBezTo>
                  <a:pt x="7775" y="5"/>
                  <a:pt x="7746" y="1"/>
                  <a:pt x="7716" y="1"/>
                </a:cubicBezTo>
                <a:close/>
                <a:moveTo>
                  <a:pt x="8443" y="1"/>
                </a:moveTo>
                <a:cubicBezTo>
                  <a:pt x="8412" y="1"/>
                  <a:pt x="8380" y="4"/>
                  <a:pt x="8353" y="11"/>
                </a:cubicBezTo>
                <a:cubicBezTo>
                  <a:pt x="8298" y="26"/>
                  <a:pt x="8330" y="38"/>
                  <a:pt x="8422" y="39"/>
                </a:cubicBezTo>
                <a:cubicBezTo>
                  <a:pt x="8514" y="40"/>
                  <a:pt x="8558" y="28"/>
                  <a:pt x="8521" y="13"/>
                </a:cubicBezTo>
                <a:cubicBezTo>
                  <a:pt x="8502" y="5"/>
                  <a:pt x="8473" y="1"/>
                  <a:pt x="8443" y="1"/>
                </a:cubicBezTo>
                <a:close/>
                <a:moveTo>
                  <a:pt x="9170" y="1"/>
                </a:moveTo>
                <a:cubicBezTo>
                  <a:pt x="9140" y="1"/>
                  <a:pt x="9108" y="4"/>
                  <a:pt x="9080" y="11"/>
                </a:cubicBezTo>
                <a:cubicBezTo>
                  <a:pt x="9026" y="26"/>
                  <a:pt x="9057" y="38"/>
                  <a:pt x="9149" y="39"/>
                </a:cubicBezTo>
                <a:cubicBezTo>
                  <a:pt x="9241" y="40"/>
                  <a:pt x="9286" y="28"/>
                  <a:pt x="9248" y="13"/>
                </a:cubicBezTo>
                <a:cubicBezTo>
                  <a:pt x="9229" y="5"/>
                  <a:pt x="9201" y="1"/>
                  <a:pt x="9170" y="1"/>
                </a:cubicBezTo>
                <a:close/>
                <a:moveTo>
                  <a:pt x="10234" y="1"/>
                </a:moveTo>
                <a:cubicBezTo>
                  <a:pt x="10204" y="1"/>
                  <a:pt x="10170" y="4"/>
                  <a:pt x="10143" y="11"/>
                </a:cubicBezTo>
                <a:cubicBezTo>
                  <a:pt x="10089" y="26"/>
                  <a:pt x="10120" y="38"/>
                  <a:pt x="10212" y="39"/>
                </a:cubicBezTo>
                <a:cubicBezTo>
                  <a:pt x="10305" y="40"/>
                  <a:pt x="10349" y="28"/>
                  <a:pt x="10311" y="13"/>
                </a:cubicBezTo>
                <a:cubicBezTo>
                  <a:pt x="10292" y="5"/>
                  <a:pt x="10264" y="1"/>
                  <a:pt x="10234" y="1"/>
                </a:cubicBezTo>
                <a:close/>
                <a:moveTo>
                  <a:pt x="10961" y="1"/>
                </a:moveTo>
                <a:cubicBezTo>
                  <a:pt x="10931" y="1"/>
                  <a:pt x="10898" y="4"/>
                  <a:pt x="10871" y="11"/>
                </a:cubicBezTo>
                <a:cubicBezTo>
                  <a:pt x="10817" y="26"/>
                  <a:pt x="10848" y="38"/>
                  <a:pt x="10940" y="39"/>
                </a:cubicBezTo>
                <a:cubicBezTo>
                  <a:pt x="11033" y="40"/>
                  <a:pt x="11077" y="28"/>
                  <a:pt x="11039" y="13"/>
                </a:cubicBezTo>
                <a:cubicBezTo>
                  <a:pt x="11020" y="5"/>
                  <a:pt x="10991" y="1"/>
                  <a:pt x="10961" y="1"/>
                </a:cubicBezTo>
                <a:close/>
                <a:moveTo>
                  <a:pt x="11689" y="1"/>
                </a:moveTo>
                <a:cubicBezTo>
                  <a:pt x="11658" y="1"/>
                  <a:pt x="11626" y="4"/>
                  <a:pt x="11599" y="11"/>
                </a:cubicBezTo>
                <a:cubicBezTo>
                  <a:pt x="11544" y="26"/>
                  <a:pt x="11575" y="38"/>
                  <a:pt x="11667" y="39"/>
                </a:cubicBezTo>
                <a:cubicBezTo>
                  <a:pt x="11759" y="40"/>
                  <a:pt x="11805" y="28"/>
                  <a:pt x="11767" y="13"/>
                </a:cubicBezTo>
                <a:cubicBezTo>
                  <a:pt x="11748" y="5"/>
                  <a:pt x="11719" y="1"/>
                  <a:pt x="11689" y="1"/>
                </a:cubicBezTo>
                <a:close/>
                <a:moveTo>
                  <a:pt x="20306" y="1"/>
                </a:moveTo>
                <a:cubicBezTo>
                  <a:pt x="20276" y="1"/>
                  <a:pt x="20243" y="4"/>
                  <a:pt x="20216" y="11"/>
                </a:cubicBezTo>
                <a:cubicBezTo>
                  <a:pt x="20162" y="26"/>
                  <a:pt x="20192" y="38"/>
                  <a:pt x="20285" y="39"/>
                </a:cubicBezTo>
                <a:cubicBezTo>
                  <a:pt x="20377" y="40"/>
                  <a:pt x="20422" y="28"/>
                  <a:pt x="20384" y="13"/>
                </a:cubicBezTo>
                <a:cubicBezTo>
                  <a:pt x="20365" y="5"/>
                  <a:pt x="20337" y="1"/>
                  <a:pt x="20306" y="1"/>
                </a:cubicBezTo>
                <a:close/>
                <a:moveTo>
                  <a:pt x="21034" y="1"/>
                </a:moveTo>
                <a:cubicBezTo>
                  <a:pt x="21004" y="1"/>
                  <a:pt x="20970" y="4"/>
                  <a:pt x="20943" y="11"/>
                </a:cubicBezTo>
                <a:cubicBezTo>
                  <a:pt x="20889" y="26"/>
                  <a:pt x="20920" y="38"/>
                  <a:pt x="21012" y="39"/>
                </a:cubicBezTo>
                <a:cubicBezTo>
                  <a:pt x="21105" y="40"/>
                  <a:pt x="21149" y="28"/>
                  <a:pt x="21111" y="13"/>
                </a:cubicBezTo>
                <a:cubicBezTo>
                  <a:pt x="21092" y="5"/>
                  <a:pt x="21064" y="1"/>
                  <a:pt x="21034" y="1"/>
                </a:cubicBezTo>
                <a:close/>
                <a:moveTo>
                  <a:pt x="12735" y="3"/>
                </a:moveTo>
                <a:cubicBezTo>
                  <a:pt x="12710" y="3"/>
                  <a:pt x="12684" y="6"/>
                  <a:pt x="12661" y="11"/>
                </a:cubicBezTo>
                <a:cubicBezTo>
                  <a:pt x="12607" y="26"/>
                  <a:pt x="12638" y="38"/>
                  <a:pt x="12731" y="39"/>
                </a:cubicBezTo>
                <a:cubicBezTo>
                  <a:pt x="12823" y="40"/>
                  <a:pt x="12867" y="28"/>
                  <a:pt x="12829" y="13"/>
                </a:cubicBezTo>
                <a:cubicBezTo>
                  <a:pt x="12814" y="7"/>
                  <a:pt x="12789" y="4"/>
                  <a:pt x="12764" y="3"/>
                </a:cubicBezTo>
                <a:cubicBezTo>
                  <a:pt x="12756" y="3"/>
                  <a:pt x="12744" y="3"/>
                  <a:pt x="12735" y="3"/>
                </a:cubicBezTo>
                <a:close/>
                <a:moveTo>
                  <a:pt x="18502" y="3"/>
                </a:moveTo>
                <a:cubicBezTo>
                  <a:pt x="18476" y="3"/>
                  <a:pt x="18449" y="5"/>
                  <a:pt x="18426" y="11"/>
                </a:cubicBezTo>
                <a:cubicBezTo>
                  <a:pt x="18371" y="26"/>
                  <a:pt x="18402" y="38"/>
                  <a:pt x="18494" y="39"/>
                </a:cubicBezTo>
                <a:cubicBezTo>
                  <a:pt x="18586" y="40"/>
                  <a:pt x="18632" y="28"/>
                  <a:pt x="18594" y="13"/>
                </a:cubicBezTo>
                <a:cubicBezTo>
                  <a:pt x="18577" y="6"/>
                  <a:pt x="18551" y="4"/>
                  <a:pt x="18524" y="3"/>
                </a:cubicBezTo>
                <a:cubicBezTo>
                  <a:pt x="18517" y="3"/>
                  <a:pt x="18509" y="3"/>
                  <a:pt x="18502" y="3"/>
                </a:cubicBezTo>
                <a:close/>
                <a:moveTo>
                  <a:pt x="13450" y="4"/>
                </a:moveTo>
                <a:cubicBezTo>
                  <a:pt x="13429" y="6"/>
                  <a:pt x="13408" y="7"/>
                  <a:pt x="13389" y="11"/>
                </a:cubicBezTo>
                <a:cubicBezTo>
                  <a:pt x="13335" y="26"/>
                  <a:pt x="13366" y="38"/>
                  <a:pt x="13458" y="39"/>
                </a:cubicBezTo>
                <a:cubicBezTo>
                  <a:pt x="13551" y="40"/>
                  <a:pt x="13595" y="28"/>
                  <a:pt x="13557" y="13"/>
                </a:cubicBezTo>
                <a:cubicBezTo>
                  <a:pt x="13544" y="8"/>
                  <a:pt x="13522" y="6"/>
                  <a:pt x="13502" y="4"/>
                </a:cubicBezTo>
                <a:cubicBezTo>
                  <a:pt x="13488" y="4"/>
                  <a:pt x="13464" y="4"/>
                  <a:pt x="13450" y="4"/>
                </a:cubicBezTo>
                <a:close/>
                <a:moveTo>
                  <a:pt x="14165" y="6"/>
                </a:moveTo>
                <a:cubicBezTo>
                  <a:pt x="14148" y="8"/>
                  <a:pt x="14131" y="8"/>
                  <a:pt x="14117" y="11"/>
                </a:cubicBezTo>
                <a:cubicBezTo>
                  <a:pt x="14063" y="26"/>
                  <a:pt x="14093" y="38"/>
                  <a:pt x="14185" y="39"/>
                </a:cubicBezTo>
                <a:cubicBezTo>
                  <a:pt x="14278" y="40"/>
                  <a:pt x="14323" y="28"/>
                  <a:pt x="14285" y="13"/>
                </a:cubicBezTo>
                <a:cubicBezTo>
                  <a:pt x="14274" y="9"/>
                  <a:pt x="14256" y="8"/>
                  <a:pt x="14240" y="6"/>
                </a:cubicBezTo>
                <a:cubicBezTo>
                  <a:pt x="14222" y="6"/>
                  <a:pt x="14183" y="6"/>
                  <a:pt x="14165" y="6"/>
                </a:cubicBezTo>
                <a:close/>
                <a:moveTo>
                  <a:pt x="15201" y="9"/>
                </a:moveTo>
                <a:cubicBezTo>
                  <a:pt x="15194" y="10"/>
                  <a:pt x="15186" y="10"/>
                  <a:pt x="15180" y="11"/>
                </a:cubicBezTo>
                <a:cubicBezTo>
                  <a:pt x="15125" y="26"/>
                  <a:pt x="15157" y="38"/>
                  <a:pt x="15249" y="39"/>
                </a:cubicBezTo>
                <a:cubicBezTo>
                  <a:pt x="15341" y="40"/>
                  <a:pt x="15385" y="28"/>
                  <a:pt x="15348" y="13"/>
                </a:cubicBezTo>
                <a:cubicBezTo>
                  <a:pt x="15344" y="11"/>
                  <a:pt x="15336" y="12"/>
                  <a:pt x="15331" y="10"/>
                </a:cubicBezTo>
                <a:cubicBezTo>
                  <a:pt x="15277" y="10"/>
                  <a:pt x="15258" y="9"/>
                  <a:pt x="15201" y="9"/>
                </a:cubicBezTo>
                <a:close/>
                <a:moveTo>
                  <a:pt x="17806" y="9"/>
                </a:moveTo>
                <a:cubicBezTo>
                  <a:pt x="17755" y="10"/>
                  <a:pt x="17735" y="12"/>
                  <a:pt x="17691" y="14"/>
                </a:cubicBezTo>
                <a:cubicBezTo>
                  <a:pt x="17651" y="27"/>
                  <a:pt x="17681" y="38"/>
                  <a:pt x="17767" y="39"/>
                </a:cubicBezTo>
                <a:cubicBezTo>
                  <a:pt x="17860" y="40"/>
                  <a:pt x="17904" y="28"/>
                  <a:pt x="17866" y="13"/>
                </a:cubicBezTo>
                <a:cubicBezTo>
                  <a:pt x="17859" y="10"/>
                  <a:pt x="17846" y="11"/>
                  <a:pt x="17836" y="9"/>
                </a:cubicBezTo>
                <a:cubicBezTo>
                  <a:pt x="17830" y="9"/>
                  <a:pt x="17813" y="9"/>
                  <a:pt x="17806" y="9"/>
                </a:cubicBezTo>
                <a:close/>
                <a:moveTo>
                  <a:pt x="15893" y="17"/>
                </a:moveTo>
                <a:cubicBezTo>
                  <a:pt x="15867" y="29"/>
                  <a:pt x="15897" y="38"/>
                  <a:pt x="15976" y="39"/>
                </a:cubicBezTo>
                <a:cubicBezTo>
                  <a:pt x="16054" y="40"/>
                  <a:pt x="16095" y="32"/>
                  <a:pt x="16083" y="20"/>
                </a:cubicBezTo>
                <a:cubicBezTo>
                  <a:pt x="16026" y="19"/>
                  <a:pt x="15956" y="18"/>
                  <a:pt x="15893" y="17"/>
                </a:cubicBezTo>
                <a:close/>
                <a:moveTo>
                  <a:pt x="29" y="208"/>
                </a:moveTo>
                <a:cubicBezTo>
                  <a:pt x="19" y="198"/>
                  <a:pt x="12" y="233"/>
                  <a:pt x="11" y="302"/>
                </a:cubicBezTo>
                <a:cubicBezTo>
                  <a:pt x="10" y="395"/>
                  <a:pt x="21" y="439"/>
                  <a:pt x="36" y="401"/>
                </a:cubicBezTo>
                <a:cubicBezTo>
                  <a:pt x="52" y="363"/>
                  <a:pt x="53" y="287"/>
                  <a:pt x="39" y="233"/>
                </a:cubicBezTo>
                <a:cubicBezTo>
                  <a:pt x="35" y="219"/>
                  <a:pt x="32" y="211"/>
                  <a:pt x="29" y="208"/>
                </a:cubicBezTo>
                <a:close/>
                <a:moveTo>
                  <a:pt x="29" y="545"/>
                </a:moveTo>
                <a:cubicBezTo>
                  <a:pt x="19" y="540"/>
                  <a:pt x="13" y="585"/>
                  <a:pt x="13" y="666"/>
                </a:cubicBezTo>
                <a:cubicBezTo>
                  <a:pt x="13" y="774"/>
                  <a:pt x="25" y="817"/>
                  <a:pt x="39" y="764"/>
                </a:cubicBezTo>
                <a:cubicBezTo>
                  <a:pt x="53" y="710"/>
                  <a:pt x="53" y="622"/>
                  <a:pt x="39" y="568"/>
                </a:cubicBezTo>
                <a:cubicBezTo>
                  <a:pt x="35" y="554"/>
                  <a:pt x="32" y="547"/>
                  <a:pt x="29" y="545"/>
                </a:cubicBezTo>
                <a:close/>
                <a:moveTo>
                  <a:pt x="29" y="936"/>
                </a:moveTo>
                <a:cubicBezTo>
                  <a:pt x="19" y="926"/>
                  <a:pt x="12" y="960"/>
                  <a:pt x="11" y="1029"/>
                </a:cubicBezTo>
                <a:cubicBezTo>
                  <a:pt x="10" y="1122"/>
                  <a:pt x="21" y="1167"/>
                  <a:pt x="36" y="1129"/>
                </a:cubicBezTo>
                <a:cubicBezTo>
                  <a:pt x="52" y="1091"/>
                  <a:pt x="53" y="1015"/>
                  <a:pt x="39" y="961"/>
                </a:cubicBezTo>
                <a:cubicBezTo>
                  <a:pt x="35" y="947"/>
                  <a:pt x="32" y="939"/>
                  <a:pt x="29" y="936"/>
                </a:cubicBezTo>
                <a:close/>
                <a:moveTo>
                  <a:pt x="29" y="1273"/>
                </a:moveTo>
                <a:cubicBezTo>
                  <a:pt x="19" y="1267"/>
                  <a:pt x="13" y="1313"/>
                  <a:pt x="13" y="1394"/>
                </a:cubicBezTo>
                <a:cubicBezTo>
                  <a:pt x="13" y="1502"/>
                  <a:pt x="25" y="1545"/>
                  <a:pt x="39" y="1492"/>
                </a:cubicBezTo>
                <a:cubicBezTo>
                  <a:pt x="53" y="1438"/>
                  <a:pt x="53" y="1349"/>
                  <a:pt x="39" y="1295"/>
                </a:cubicBezTo>
                <a:cubicBezTo>
                  <a:pt x="35" y="1282"/>
                  <a:pt x="32" y="1274"/>
                  <a:pt x="29" y="1273"/>
                </a:cubicBezTo>
                <a:close/>
                <a:moveTo>
                  <a:pt x="29" y="1663"/>
                </a:moveTo>
                <a:cubicBezTo>
                  <a:pt x="19" y="1653"/>
                  <a:pt x="12" y="1688"/>
                  <a:pt x="11" y="1757"/>
                </a:cubicBezTo>
                <a:cubicBezTo>
                  <a:pt x="10" y="1850"/>
                  <a:pt x="21" y="1894"/>
                  <a:pt x="36" y="1856"/>
                </a:cubicBezTo>
                <a:cubicBezTo>
                  <a:pt x="52" y="1818"/>
                  <a:pt x="53" y="1743"/>
                  <a:pt x="39" y="1688"/>
                </a:cubicBezTo>
                <a:cubicBezTo>
                  <a:pt x="35" y="1674"/>
                  <a:pt x="32" y="1666"/>
                  <a:pt x="29" y="1663"/>
                </a:cubicBezTo>
                <a:close/>
                <a:moveTo>
                  <a:pt x="32" y="2065"/>
                </a:moveTo>
                <a:cubicBezTo>
                  <a:pt x="24" y="2056"/>
                  <a:pt x="18" y="2139"/>
                  <a:pt x="18" y="2289"/>
                </a:cubicBezTo>
                <a:cubicBezTo>
                  <a:pt x="18" y="2489"/>
                  <a:pt x="28" y="2571"/>
                  <a:pt x="41" y="2471"/>
                </a:cubicBezTo>
                <a:cubicBezTo>
                  <a:pt x="53" y="2371"/>
                  <a:pt x="53" y="2207"/>
                  <a:pt x="41" y="2107"/>
                </a:cubicBezTo>
                <a:cubicBezTo>
                  <a:pt x="38" y="2082"/>
                  <a:pt x="35" y="2069"/>
                  <a:pt x="32" y="2065"/>
                </a:cubicBezTo>
                <a:close/>
                <a:moveTo>
                  <a:pt x="29" y="2727"/>
                </a:moveTo>
                <a:cubicBezTo>
                  <a:pt x="19" y="2717"/>
                  <a:pt x="12" y="2751"/>
                  <a:pt x="11" y="2820"/>
                </a:cubicBezTo>
                <a:cubicBezTo>
                  <a:pt x="10" y="2913"/>
                  <a:pt x="21" y="2958"/>
                  <a:pt x="36" y="2920"/>
                </a:cubicBezTo>
                <a:cubicBezTo>
                  <a:pt x="52" y="2882"/>
                  <a:pt x="53" y="2806"/>
                  <a:pt x="39" y="2752"/>
                </a:cubicBezTo>
                <a:cubicBezTo>
                  <a:pt x="35" y="2738"/>
                  <a:pt x="32" y="2730"/>
                  <a:pt x="29" y="2727"/>
                </a:cubicBezTo>
                <a:close/>
                <a:moveTo>
                  <a:pt x="29" y="3064"/>
                </a:moveTo>
                <a:cubicBezTo>
                  <a:pt x="19" y="3059"/>
                  <a:pt x="13" y="3104"/>
                  <a:pt x="13" y="3185"/>
                </a:cubicBezTo>
                <a:cubicBezTo>
                  <a:pt x="13" y="3292"/>
                  <a:pt x="25" y="3336"/>
                  <a:pt x="39" y="3283"/>
                </a:cubicBezTo>
                <a:cubicBezTo>
                  <a:pt x="53" y="3229"/>
                  <a:pt x="53" y="3141"/>
                  <a:pt x="39" y="3087"/>
                </a:cubicBezTo>
                <a:cubicBezTo>
                  <a:pt x="35" y="3073"/>
                  <a:pt x="32" y="3066"/>
                  <a:pt x="29" y="3064"/>
                </a:cubicBezTo>
                <a:close/>
                <a:moveTo>
                  <a:pt x="29" y="3454"/>
                </a:moveTo>
                <a:cubicBezTo>
                  <a:pt x="19" y="3444"/>
                  <a:pt x="12" y="3479"/>
                  <a:pt x="11" y="3548"/>
                </a:cubicBezTo>
                <a:cubicBezTo>
                  <a:pt x="10" y="3641"/>
                  <a:pt x="21" y="3686"/>
                  <a:pt x="36" y="3648"/>
                </a:cubicBezTo>
                <a:cubicBezTo>
                  <a:pt x="52" y="3610"/>
                  <a:pt x="53" y="3534"/>
                  <a:pt x="39" y="3480"/>
                </a:cubicBezTo>
                <a:cubicBezTo>
                  <a:pt x="35" y="3466"/>
                  <a:pt x="32" y="3457"/>
                  <a:pt x="29" y="3454"/>
                </a:cubicBezTo>
                <a:close/>
                <a:moveTo>
                  <a:pt x="29" y="3792"/>
                </a:moveTo>
                <a:cubicBezTo>
                  <a:pt x="19" y="3786"/>
                  <a:pt x="13" y="3831"/>
                  <a:pt x="13" y="3912"/>
                </a:cubicBezTo>
                <a:cubicBezTo>
                  <a:pt x="13" y="4020"/>
                  <a:pt x="25" y="4064"/>
                  <a:pt x="39" y="4011"/>
                </a:cubicBezTo>
                <a:cubicBezTo>
                  <a:pt x="53" y="3957"/>
                  <a:pt x="53" y="3868"/>
                  <a:pt x="39" y="3814"/>
                </a:cubicBezTo>
                <a:cubicBezTo>
                  <a:pt x="35" y="3801"/>
                  <a:pt x="32" y="3793"/>
                  <a:pt x="29" y="3792"/>
                </a:cubicBezTo>
                <a:close/>
                <a:moveTo>
                  <a:pt x="29" y="4182"/>
                </a:moveTo>
                <a:cubicBezTo>
                  <a:pt x="19" y="4172"/>
                  <a:pt x="12" y="4207"/>
                  <a:pt x="11" y="4276"/>
                </a:cubicBezTo>
                <a:cubicBezTo>
                  <a:pt x="10" y="4369"/>
                  <a:pt x="21" y="4413"/>
                  <a:pt x="36" y="4375"/>
                </a:cubicBezTo>
                <a:cubicBezTo>
                  <a:pt x="52" y="4337"/>
                  <a:pt x="53" y="4261"/>
                  <a:pt x="39" y="4207"/>
                </a:cubicBezTo>
                <a:cubicBezTo>
                  <a:pt x="35" y="4193"/>
                  <a:pt x="32" y="4185"/>
                  <a:pt x="29" y="4182"/>
                </a:cubicBezTo>
                <a:close/>
                <a:moveTo>
                  <a:pt x="32" y="4584"/>
                </a:moveTo>
                <a:cubicBezTo>
                  <a:pt x="24" y="4574"/>
                  <a:pt x="18" y="4658"/>
                  <a:pt x="18" y="4808"/>
                </a:cubicBezTo>
                <a:cubicBezTo>
                  <a:pt x="18" y="5008"/>
                  <a:pt x="28" y="5090"/>
                  <a:pt x="41" y="4990"/>
                </a:cubicBezTo>
                <a:cubicBezTo>
                  <a:pt x="53" y="4890"/>
                  <a:pt x="53" y="4726"/>
                  <a:pt x="41" y="4626"/>
                </a:cubicBezTo>
                <a:cubicBezTo>
                  <a:pt x="38" y="4601"/>
                  <a:pt x="35" y="4587"/>
                  <a:pt x="32" y="4584"/>
                </a:cubicBezTo>
                <a:close/>
                <a:moveTo>
                  <a:pt x="29" y="5246"/>
                </a:moveTo>
                <a:cubicBezTo>
                  <a:pt x="19" y="5236"/>
                  <a:pt x="12" y="5270"/>
                  <a:pt x="11" y="5339"/>
                </a:cubicBezTo>
                <a:cubicBezTo>
                  <a:pt x="10" y="5432"/>
                  <a:pt x="21" y="5477"/>
                  <a:pt x="36" y="5439"/>
                </a:cubicBezTo>
                <a:cubicBezTo>
                  <a:pt x="52" y="5401"/>
                  <a:pt x="53" y="5325"/>
                  <a:pt x="39" y="5271"/>
                </a:cubicBezTo>
                <a:cubicBezTo>
                  <a:pt x="35" y="5257"/>
                  <a:pt x="32" y="5249"/>
                  <a:pt x="29" y="5246"/>
                </a:cubicBezTo>
                <a:close/>
                <a:moveTo>
                  <a:pt x="29" y="5583"/>
                </a:moveTo>
                <a:cubicBezTo>
                  <a:pt x="19" y="5577"/>
                  <a:pt x="13" y="5623"/>
                  <a:pt x="13" y="5704"/>
                </a:cubicBezTo>
                <a:cubicBezTo>
                  <a:pt x="13" y="5811"/>
                  <a:pt x="25" y="5855"/>
                  <a:pt x="39" y="5802"/>
                </a:cubicBezTo>
                <a:cubicBezTo>
                  <a:pt x="53" y="5748"/>
                  <a:pt x="53" y="5659"/>
                  <a:pt x="39" y="5605"/>
                </a:cubicBezTo>
                <a:cubicBezTo>
                  <a:pt x="35" y="5592"/>
                  <a:pt x="32" y="5584"/>
                  <a:pt x="29" y="5583"/>
                </a:cubicBezTo>
                <a:close/>
                <a:moveTo>
                  <a:pt x="29" y="5973"/>
                </a:moveTo>
                <a:cubicBezTo>
                  <a:pt x="19" y="5963"/>
                  <a:pt x="12" y="5998"/>
                  <a:pt x="11" y="6067"/>
                </a:cubicBezTo>
                <a:cubicBezTo>
                  <a:pt x="10" y="6160"/>
                  <a:pt x="21" y="6204"/>
                  <a:pt x="36" y="6166"/>
                </a:cubicBezTo>
                <a:cubicBezTo>
                  <a:pt x="52" y="6128"/>
                  <a:pt x="53" y="6052"/>
                  <a:pt x="39" y="5998"/>
                </a:cubicBezTo>
                <a:cubicBezTo>
                  <a:pt x="35" y="5984"/>
                  <a:pt x="32" y="5976"/>
                  <a:pt x="29" y="5973"/>
                </a:cubicBezTo>
                <a:close/>
                <a:moveTo>
                  <a:pt x="29" y="6310"/>
                </a:moveTo>
                <a:cubicBezTo>
                  <a:pt x="19" y="6305"/>
                  <a:pt x="13" y="6350"/>
                  <a:pt x="13" y="6431"/>
                </a:cubicBezTo>
                <a:cubicBezTo>
                  <a:pt x="13" y="6539"/>
                  <a:pt x="25" y="6583"/>
                  <a:pt x="39" y="6529"/>
                </a:cubicBezTo>
                <a:cubicBezTo>
                  <a:pt x="53" y="6475"/>
                  <a:pt x="53" y="6387"/>
                  <a:pt x="39" y="6333"/>
                </a:cubicBezTo>
                <a:cubicBezTo>
                  <a:pt x="35" y="6320"/>
                  <a:pt x="32" y="6312"/>
                  <a:pt x="29" y="6310"/>
                </a:cubicBezTo>
                <a:close/>
                <a:moveTo>
                  <a:pt x="29" y="6701"/>
                </a:moveTo>
                <a:cubicBezTo>
                  <a:pt x="19" y="6691"/>
                  <a:pt x="12" y="6726"/>
                  <a:pt x="11" y="6795"/>
                </a:cubicBezTo>
                <a:cubicBezTo>
                  <a:pt x="10" y="6888"/>
                  <a:pt x="21" y="6932"/>
                  <a:pt x="36" y="6894"/>
                </a:cubicBezTo>
                <a:cubicBezTo>
                  <a:pt x="52" y="6856"/>
                  <a:pt x="53" y="6780"/>
                  <a:pt x="39" y="6726"/>
                </a:cubicBezTo>
                <a:cubicBezTo>
                  <a:pt x="35" y="6712"/>
                  <a:pt x="32" y="6704"/>
                  <a:pt x="29" y="6701"/>
                </a:cubicBezTo>
                <a:close/>
                <a:moveTo>
                  <a:pt x="32" y="7103"/>
                </a:moveTo>
                <a:cubicBezTo>
                  <a:pt x="24" y="7093"/>
                  <a:pt x="18" y="7177"/>
                  <a:pt x="18" y="7327"/>
                </a:cubicBezTo>
                <a:cubicBezTo>
                  <a:pt x="18" y="7527"/>
                  <a:pt x="28" y="7609"/>
                  <a:pt x="41" y="7509"/>
                </a:cubicBezTo>
                <a:cubicBezTo>
                  <a:pt x="53" y="7408"/>
                  <a:pt x="53" y="7245"/>
                  <a:pt x="41" y="7145"/>
                </a:cubicBezTo>
                <a:cubicBezTo>
                  <a:pt x="38" y="7120"/>
                  <a:pt x="35" y="7106"/>
                  <a:pt x="32" y="7103"/>
                </a:cubicBezTo>
                <a:close/>
                <a:moveTo>
                  <a:pt x="29" y="7764"/>
                </a:moveTo>
                <a:cubicBezTo>
                  <a:pt x="19" y="7754"/>
                  <a:pt x="12" y="7789"/>
                  <a:pt x="11" y="7858"/>
                </a:cubicBezTo>
                <a:cubicBezTo>
                  <a:pt x="10" y="7951"/>
                  <a:pt x="21" y="7996"/>
                  <a:pt x="36" y="7958"/>
                </a:cubicBezTo>
                <a:cubicBezTo>
                  <a:pt x="52" y="7920"/>
                  <a:pt x="53" y="7844"/>
                  <a:pt x="39" y="7790"/>
                </a:cubicBezTo>
                <a:cubicBezTo>
                  <a:pt x="35" y="7776"/>
                  <a:pt x="32" y="7767"/>
                  <a:pt x="29" y="7764"/>
                </a:cubicBezTo>
                <a:close/>
                <a:moveTo>
                  <a:pt x="29" y="8101"/>
                </a:moveTo>
                <a:cubicBezTo>
                  <a:pt x="19" y="8096"/>
                  <a:pt x="13" y="8141"/>
                  <a:pt x="13" y="8222"/>
                </a:cubicBezTo>
                <a:cubicBezTo>
                  <a:pt x="13" y="8330"/>
                  <a:pt x="25" y="8374"/>
                  <a:pt x="39" y="8320"/>
                </a:cubicBezTo>
                <a:cubicBezTo>
                  <a:pt x="53" y="8267"/>
                  <a:pt x="53" y="8178"/>
                  <a:pt x="39" y="8124"/>
                </a:cubicBezTo>
                <a:cubicBezTo>
                  <a:pt x="35" y="8111"/>
                  <a:pt x="32" y="8103"/>
                  <a:pt x="29" y="8101"/>
                </a:cubicBezTo>
                <a:close/>
                <a:moveTo>
                  <a:pt x="29" y="8492"/>
                </a:moveTo>
                <a:cubicBezTo>
                  <a:pt x="19" y="8482"/>
                  <a:pt x="12" y="8517"/>
                  <a:pt x="11" y="8586"/>
                </a:cubicBezTo>
                <a:cubicBezTo>
                  <a:pt x="10" y="8679"/>
                  <a:pt x="21" y="8723"/>
                  <a:pt x="36" y="8685"/>
                </a:cubicBezTo>
                <a:cubicBezTo>
                  <a:pt x="52" y="8647"/>
                  <a:pt x="53" y="8571"/>
                  <a:pt x="39" y="8517"/>
                </a:cubicBezTo>
                <a:cubicBezTo>
                  <a:pt x="35" y="8503"/>
                  <a:pt x="32" y="8495"/>
                  <a:pt x="29" y="8492"/>
                </a:cubicBezTo>
                <a:close/>
                <a:moveTo>
                  <a:pt x="29" y="8829"/>
                </a:moveTo>
                <a:cubicBezTo>
                  <a:pt x="19" y="8824"/>
                  <a:pt x="13" y="8869"/>
                  <a:pt x="13" y="8950"/>
                </a:cubicBezTo>
                <a:cubicBezTo>
                  <a:pt x="13" y="9058"/>
                  <a:pt x="25" y="9101"/>
                  <a:pt x="39" y="9048"/>
                </a:cubicBezTo>
                <a:cubicBezTo>
                  <a:pt x="53" y="8994"/>
                  <a:pt x="53" y="8906"/>
                  <a:pt x="39" y="8852"/>
                </a:cubicBezTo>
                <a:cubicBezTo>
                  <a:pt x="35" y="8838"/>
                  <a:pt x="32" y="8831"/>
                  <a:pt x="29" y="8829"/>
                </a:cubicBezTo>
                <a:close/>
                <a:moveTo>
                  <a:pt x="29" y="9220"/>
                </a:moveTo>
                <a:cubicBezTo>
                  <a:pt x="19" y="9210"/>
                  <a:pt x="12" y="9244"/>
                  <a:pt x="11" y="9313"/>
                </a:cubicBezTo>
                <a:cubicBezTo>
                  <a:pt x="10" y="9406"/>
                  <a:pt x="21" y="9451"/>
                  <a:pt x="36" y="9413"/>
                </a:cubicBezTo>
                <a:cubicBezTo>
                  <a:pt x="52" y="9375"/>
                  <a:pt x="53" y="9299"/>
                  <a:pt x="39" y="9245"/>
                </a:cubicBezTo>
                <a:cubicBezTo>
                  <a:pt x="35" y="9231"/>
                  <a:pt x="32" y="9223"/>
                  <a:pt x="29" y="9220"/>
                </a:cubicBezTo>
                <a:close/>
                <a:moveTo>
                  <a:pt x="21600" y="9258"/>
                </a:moveTo>
                <a:lnTo>
                  <a:pt x="21390" y="9266"/>
                </a:lnTo>
                <a:cubicBezTo>
                  <a:pt x="21274" y="9270"/>
                  <a:pt x="20168" y="9276"/>
                  <a:pt x="18929" y="9280"/>
                </a:cubicBezTo>
                <a:lnTo>
                  <a:pt x="16678" y="9286"/>
                </a:lnTo>
                <a:lnTo>
                  <a:pt x="16663" y="10363"/>
                </a:lnTo>
                <a:lnTo>
                  <a:pt x="16647" y="11441"/>
                </a:lnTo>
                <a:lnTo>
                  <a:pt x="14781" y="11456"/>
                </a:lnTo>
                <a:lnTo>
                  <a:pt x="12915" y="11470"/>
                </a:lnTo>
                <a:lnTo>
                  <a:pt x="11376" y="12967"/>
                </a:lnTo>
                <a:cubicBezTo>
                  <a:pt x="10530" y="13790"/>
                  <a:pt x="9805" y="14456"/>
                  <a:pt x="9766" y="14448"/>
                </a:cubicBezTo>
                <a:cubicBezTo>
                  <a:pt x="9726" y="14440"/>
                  <a:pt x="9681" y="14486"/>
                  <a:pt x="9664" y="14550"/>
                </a:cubicBezTo>
                <a:cubicBezTo>
                  <a:pt x="9635" y="14660"/>
                  <a:pt x="9570" y="14635"/>
                  <a:pt x="8692" y="14180"/>
                </a:cubicBezTo>
                <a:cubicBezTo>
                  <a:pt x="8174" y="13912"/>
                  <a:pt x="7645" y="13633"/>
                  <a:pt x="7517" y="13560"/>
                </a:cubicBezTo>
                <a:cubicBezTo>
                  <a:pt x="7314" y="13445"/>
                  <a:pt x="7209" y="13428"/>
                  <a:pt x="6727" y="13428"/>
                </a:cubicBezTo>
                <a:lnTo>
                  <a:pt x="6170" y="13428"/>
                </a:lnTo>
                <a:lnTo>
                  <a:pt x="6138" y="13693"/>
                </a:lnTo>
                <a:cubicBezTo>
                  <a:pt x="6121" y="13840"/>
                  <a:pt x="6050" y="14929"/>
                  <a:pt x="5982" y="16115"/>
                </a:cubicBezTo>
                <a:cubicBezTo>
                  <a:pt x="5865" y="18163"/>
                  <a:pt x="5853" y="18276"/>
                  <a:pt x="5737" y="18398"/>
                </a:cubicBezTo>
                <a:cubicBezTo>
                  <a:pt x="5671" y="18469"/>
                  <a:pt x="4386" y="19192"/>
                  <a:pt x="2883" y="20006"/>
                </a:cubicBezTo>
                <a:cubicBezTo>
                  <a:pt x="773" y="21149"/>
                  <a:pt x="133" y="21472"/>
                  <a:pt x="75" y="21424"/>
                </a:cubicBezTo>
                <a:cubicBezTo>
                  <a:pt x="17" y="21376"/>
                  <a:pt x="0" y="21389"/>
                  <a:pt x="0" y="21481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429"/>
                </a:lnTo>
                <a:lnTo>
                  <a:pt x="21600" y="10797"/>
                </a:lnTo>
                <a:lnTo>
                  <a:pt x="21600" y="9258"/>
                </a:lnTo>
                <a:close/>
                <a:moveTo>
                  <a:pt x="32" y="9622"/>
                </a:moveTo>
                <a:cubicBezTo>
                  <a:pt x="24" y="9612"/>
                  <a:pt x="18" y="9696"/>
                  <a:pt x="18" y="9846"/>
                </a:cubicBezTo>
                <a:cubicBezTo>
                  <a:pt x="18" y="10046"/>
                  <a:pt x="28" y="10128"/>
                  <a:pt x="41" y="10027"/>
                </a:cubicBezTo>
                <a:cubicBezTo>
                  <a:pt x="53" y="9927"/>
                  <a:pt x="53" y="9764"/>
                  <a:pt x="41" y="9664"/>
                </a:cubicBezTo>
                <a:cubicBezTo>
                  <a:pt x="38" y="9639"/>
                  <a:pt x="35" y="9625"/>
                  <a:pt x="32" y="9622"/>
                </a:cubicBezTo>
                <a:close/>
                <a:moveTo>
                  <a:pt x="29" y="10283"/>
                </a:moveTo>
                <a:cubicBezTo>
                  <a:pt x="19" y="10273"/>
                  <a:pt x="12" y="10308"/>
                  <a:pt x="11" y="10377"/>
                </a:cubicBezTo>
                <a:cubicBezTo>
                  <a:pt x="10" y="10470"/>
                  <a:pt x="21" y="10514"/>
                  <a:pt x="36" y="10476"/>
                </a:cubicBezTo>
                <a:cubicBezTo>
                  <a:pt x="52" y="10438"/>
                  <a:pt x="53" y="10362"/>
                  <a:pt x="39" y="10308"/>
                </a:cubicBezTo>
                <a:cubicBezTo>
                  <a:pt x="35" y="10294"/>
                  <a:pt x="32" y="10286"/>
                  <a:pt x="29" y="10283"/>
                </a:cubicBezTo>
                <a:close/>
                <a:moveTo>
                  <a:pt x="29" y="10620"/>
                </a:moveTo>
                <a:cubicBezTo>
                  <a:pt x="19" y="10615"/>
                  <a:pt x="13" y="10660"/>
                  <a:pt x="13" y="10741"/>
                </a:cubicBezTo>
                <a:cubicBezTo>
                  <a:pt x="13" y="10849"/>
                  <a:pt x="25" y="10892"/>
                  <a:pt x="39" y="10839"/>
                </a:cubicBezTo>
                <a:cubicBezTo>
                  <a:pt x="53" y="10785"/>
                  <a:pt x="53" y="10697"/>
                  <a:pt x="39" y="10643"/>
                </a:cubicBezTo>
                <a:cubicBezTo>
                  <a:pt x="35" y="10629"/>
                  <a:pt x="32" y="10622"/>
                  <a:pt x="29" y="10620"/>
                </a:cubicBezTo>
                <a:close/>
                <a:moveTo>
                  <a:pt x="29" y="11011"/>
                </a:moveTo>
                <a:cubicBezTo>
                  <a:pt x="19" y="11001"/>
                  <a:pt x="12" y="11036"/>
                  <a:pt x="11" y="11105"/>
                </a:cubicBezTo>
                <a:cubicBezTo>
                  <a:pt x="10" y="11198"/>
                  <a:pt x="21" y="11242"/>
                  <a:pt x="36" y="11204"/>
                </a:cubicBezTo>
                <a:cubicBezTo>
                  <a:pt x="52" y="11166"/>
                  <a:pt x="53" y="11090"/>
                  <a:pt x="39" y="11036"/>
                </a:cubicBezTo>
                <a:cubicBezTo>
                  <a:pt x="35" y="11022"/>
                  <a:pt x="32" y="11014"/>
                  <a:pt x="29" y="11011"/>
                </a:cubicBezTo>
                <a:close/>
                <a:moveTo>
                  <a:pt x="29" y="11348"/>
                </a:moveTo>
                <a:cubicBezTo>
                  <a:pt x="19" y="11343"/>
                  <a:pt x="13" y="11388"/>
                  <a:pt x="13" y="11469"/>
                </a:cubicBezTo>
                <a:cubicBezTo>
                  <a:pt x="13" y="11576"/>
                  <a:pt x="25" y="11620"/>
                  <a:pt x="39" y="11567"/>
                </a:cubicBezTo>
                <a:cubicBezTo>
                  <a:pt x="53" y="11513"/>
                  <a:pt x="53" y="11425"/>
                  <a:pt x="39" y="11371"/>
                </a:cubicBezTo>
                <a:cubicBezTo>
                  <a:pt x="35" y="11357"/>
                  <a:pt x="32" y="11350"/>
                  <a:pt x="29" y="11348"/>
                </a:cubicBezTo>
                <a:close/>
                <a:moveTo>
                  <a:pt x="29" y="11739"/>
                </a:moveTo>
                <a:cubicBezTo>
                  <a:pt x="19" y="11729"/>
                  <a:pt x="12" y="11763"/>
                  <a:pt x="11" y="11832"/>
                </a:cubicBezTo>
                <a:cubicBezTo>
                  <a:pt x="10" y="11925"/>
                  <a:pt x="21" y="11970"/>
                  <a:pt x="36" y="11932"/>
                </a:cubicBezTo>
                <a:cubicBezTo>
                  <a:pt x="52" y="11894"/>
                  <a:pt x="53" y="11818"/>
                  <a:pt x="39" y="11764"/>
                </a:cubicBezTo>
                <a:cubicBezTo>
                  <a:pt x="35" y="11750"/>
                  <a:pt x="32" y="11742"/>
                  <a:pt x="29" y="11739"/>
                </a:cubicBezTo>
                <a:close/>
                <a:moveTo>
                  <a:pt x="32" y="12140"/>
                </a:moveTo>
                <a:cubicBezTo>
                  <a:pt x="24" y="12131"/>
                  <a:pt x="18" y="12215"/>
                  <a:pt x="18" y="12365"/>
                </a:cubicBezTo>
                <a:cubicBezTo>
                  <a:pt x="18" y="12565"/>
                  <a:pt x="28" y="12646"/>
                  <a:pt x="41" y="12546"/>
                </a:cubicBezTo>
                <a:cubicBezTo>
                  <a:pt x="53" y="12446"/>
                  <a:pt x="53" y="12282"/>
                  <a:pt x="41" y="12182"/>
                </a:cubicBezTo>
                <a:cubicBezTo>
                  <a:pt x="38" y="12157"/>
                  <a:pt x="35" y="12144"/>
                  <a:pt x="32" y="12140"/>
                </a:cubicBezTo>
                <a:close/>
                <a:moveTo>
                  <a:pt x="29" y="12802"/>
                </a:moveTo>
                <a:cubicBezTo>
                  <a:pt x="19" y="12792"/>
                  <a:pt x="12" y="12827"/>
                  <a:pt x="11" y="12896"/>
                </a:cubicBezTo>
                <a:cubicBezTo>
                  <a:pt x="10" y="12989"/>
                  <a:pt x="21" y="13033"/>
                  <a:pt x="36" y="12995"/>
                </a:cubicBezTo>
                <a:cubicBezTo>
                  <a:pt x="52" y="12957"/>
                  <a:pt x="53" y="12881"/>
                  <a:pt x="39" y="12827"/>
                </a:cubicBezTo>
                <a:cubicBezTo>
                  <a:pt x="35" y="12813"/>
                  <a:pt x="32" y="12805"/>
                  <a:pt x="29" y="12802"/>
                </a:cubicBezTo>
                <a:close/>
                <a:moveTo>
                  <a:pt x="29" y="13139"/>
                </a:moveTo>
                <a:cubicBezTo>
                  <a:pt x="19" y="13134"/>
                  <a:pt x="13" y="13179"/>
                  <a:pt x="13" y="13260"/>
                </a:cubicBezTo>
                <a:cubicBezTo>
                  <a:pt x="13" y="13367"/>
                  <a:pt x="25" y="13411"/>
                  <a:pt x="39" y="13358"/>
                </a:cubicBezTo>
                <a:cubicBezTo>
                  <a:pt x="53" y="13304"/>
                  <a:pt x="53" y="13216"/>
                  <a:pt x="39" y="13162"/>
                </a:cubicBezTo>
                <a:cubicBezTo>
                  <a:pt x="35" y="13148"/>
                  <a:pt x="32" y="13141"/>
                  <a:pt x="29" y="13139"/>
                </a:cubicBezTo>
                <a:close/>
                <a:moveTo>
                  <a:pt x="29" y="13530"/>
                </a:moveTo>
                <a:cubicBezTo>
                  <a:pt x="19" y="13520"/>
                  <a:pt x="12" y="13554"/>
                  <a:pt x="11" y="13623"/>
                </a:cubicBezTo>
                <a:cubicBezTo>
                  <a:pt x="10" y="13716"/>
                  <a:pt x="21" y="13761"/>
                  <a:pt x="36" y="13723"/>
                </a:cubicBezTo>
                <a:cubicBezTo>
                  <a:pt x="52" y="13685"/>
                  <a:pt x="53" y="13609"/>
                  <a:pt x="39" y="13555"/>
                </a:cubicBezTo>
                <a:cubicBezTo>
                  <a:pt x="35" y="13541"/>
                  <a:pt x="32" y="13533"/>
                  <a:pt x="29" y="13530"/>
                </a:cubicBezTo>
                <a:close/>
                <a:moveTo>
                  <a:pt x="29" y="13867"/>
                </a:moveTo>
                <a:cubicBezTo>
                  <a:pt x="19" y="13862"/>
                  <a:pt x="13" y="13907"/>
                  <a:pt x="13" y="13988"/>
                </a:cubicBezTo>
                <a:cubicBezTo>
                  <a:pt x="13" y="14095"/>
                  <a:pt x="25" y="14139"/>
                  <a:pt x="39" y="14086"/>
                </a:cubicBezTo>
                <a:cubicBezTo>
                  <a:pt x="53" y="14032"/>
                  <a:pt x="53" y="13944"/>
                  <a:pt x="39" y="13890"/>
                </a:cubicBezTo>
                <a:cubicBezTo>
                  <a:pt x="35" y="13876"/>
                  <a:pt x="32" y="13869"/>
                  <a:pt x="29" y="13867"/>
                </a:cubicBezTo>
                <a:close/>
                <a:moveTo>
                  <a:pt x="29" y="14257"/>
                </a:moveTo>
                <a:cubicBezTo>
                  <a:pt x="19" y="14247"/>
                  <a:pt x="12" y="14282"/>
                  <a:pt x="11" y="14351"/>
                </a:cubicBezTo>
                <a:cubicBezTo>
                  <a:pt x="10" y="14444"/>
                  <a:pt x="21" y="14489"/>
                  <a:pt x="36" y="14451"/>
                </a:cubicBezTo>
                <a:cubicBezTo>
                  <a:pt x="52" y="14413"/>
                  <a:pt x="53" y="14337"/>
                  <a:pt x="39" y="14283"/>
                </a:cubicBezTo>
                <a:cubicBezTo>
                  <a:pt x="35" y="14269"/>
                  <a:pt x="32" y="14260"/>
                  <a:pt x="29" y="14257"/>
                </a:cubicBezTo>
                <a:close/>
                <a:moveTo>
                  <a:pt x="29" y="14593"/>
                </a:moveTo>
                <a:cubicBezTo>
                  <a:pt x="19" y="14583"/>
                  <a:pt x="12" y="14618"/>
                  <a:pt x="11" y="14687"/>
                </a:cubicBezTo>
                <a:cubicBezTo>
                  <a:pt x="10" y="14779"/>
                  <a:pt x="21" y="14824"/>
                  <a:pt x="36" y="14786"/>
                </a:cubicBezTo>
                <a:cubicBezTo>
                  <a:pt x="52" y="14748"/>
                  <a:pt x="53" y="14672"/>
                  <a:pt x="39" y="14618"/>
                </a:cubicBezTo>
                <a:cubicBezTo>
                  <a:pt x="35" y="14604"/>
                  <a:pt x="32" y="14596"/>
                  <a:pt x="29" y="14593"/>
                </a:cubicBezTo>
                <a:close/>
                <a:moveTo>
                  <a:pt x="29" y="14930"/>
                </a:moveTo>
                <a:cubicBezTo>
                  <a:pt x="19" y="14925"/>
                  <a:pt x="13" y="14970"/>
                  <a:pt x="13" y="15051"/>
                </a:cubicBezTo>
                <a:cubicBezTo>
                  <a:pt x="13" y="15158"/>
                  <a:pt x="25" y="15203"/>
                  <a:pt x="39" y="15149"/>
                </a:cubicBezTo>
                <a:cubicBezTo>
                  <a:pt x="53" y="15096"/>
                  <a:pt x="53" y="15007"/>
                  <a:pt x="39" y="14953"/>
                </a:cubicBezTo>
                <a:cubicBezTo>
                  <a:pt x="35" y="14939"/>
                  <a:pt x="32" y="14932"/>
                  <a:pt x="29" y="14930"/>
                </a:cubicBezTo>
                <a:close/>
                <a:moveTo>
                  <a:pt x="29" y="15321"/>
                </a:moveTo>
                <a:cubicBezTo>
                  <a:pt x="19" y="15311"/>
                  <a:pt x="12" y="15346"/>
                  <a:pt x="11" y="15415"/>
                </a:cubicBezTo>
                <a:cubicBezTo>
                  <a:pt x="10" y="15507"/>
                  <a:pt x="21" y="15552"/>
                  <a:pt x="36" y="15514"/>
                </a:cubicBezTo>
                <a:cubicBezTo>
                  <a:pt x="52" y="15476"/>
                  <a:pt x="53" y="15400"/>
                  <a:pt x="39" y="15346"/>
                </a:cubicBezTo>
                <a:cubicBezTo>
                  <a:pt x="35" y="15332"/>
                  <a:pt x="32" y="15324"/>
                  <a:pt x="29" y="15321"/>
                </a:cubicBezTo>
                <a:close/>
                <a:moveTo>
                  <a:pt x="29" y="15658"/>
                </a:moveTo>
                <a:cubicBezTo>
                  <a:pt x="19" y="15653"/>
                  <a:pt x="13" y="15698"/>
                  <a:pt x="13" y="15779"/>
                </a:cubicBezTo>
                <a:cubicBezTo>
                  <a:pt x="13" y="15886"/>
                  <a:pt x="25" y="15930"/>
                  <a:pt x="39" y="15876"/>
                </a:cubicBezTo>
                <a:cubicBezTo>
                  <a:pt x="53" y="15823"/>
                  <a:pt x="53" y="15735"/>
                  <a:pt x="39" y="15681"/>
                </a:cubicBezTo>
                <a:cubicBezTo>
                  <a:pt x="35" y="15667"/>
                  <a:pt x="32" y="15660"/>
                  <a:pt x="29" y="15658"/>
                </a:cubicBezTo>
                <a:close/>
                <a:moveTo>
                  <a:pt x="29" y="16049"/>
                </a:moveTo>
                <a:cubicBezTo>
                  <a:pt x="19" y="16039"/>
                  <a:pt x="12" y="16073"/>
                  <a:pt x="11" y="16142"/>
                </a:cubicBezTo>
                <a:cubicBezTo>
                  <a:pt x="10" y="16235"/>
                  <a:pt x="21" y="16280"/>
                  <a:pt x="36" y="16242"/>
                </a:cubicBezTo>
                <a:cubicBezTo>
                  <a:pt x="52" y="16204"/>
                  <a:pt x="53" y="16128"/>
                  <a:pt x="39" y="16074"/>
                </a:cubicBezTo>
                <a:cubicBezTo>
                  <a:pt x="35" y="16060"/>
                  <a:pt x="32" y="16052"/>
                  <a:pt x="29" y="16049"/>
                </a:cubicBezTo>
                <a:close/>
                <a:moveTo>
                  <a:pt x="32" y="16450"/>
                </a:moveTo>
                <a:cubicBezTo>
                  <a:pt x="24" y="16441"/>
                  <a:pt x="18" y="16525"/>
                  <a:pt x="18" y="16675"/>
                </a:cubicBezTo>
                <a:cubicBezTo>
                  <a:pt x="18" y="16875"/>
                  <a:pt x="28" y="16956"/>
                  <a:pt x="41" y="16856"/>
                </a:cubicBezTo>
                <a:cubicBezTo>
                  <a:pt x="53" y="16756"/>
                  <a:pt x="53" y="16592"/>
                  <a:pt x="41" y="16492"/>
                </a:cubicBezTo>
                <a:cubicBezTo>
                  <a:pt x="38" y="16467"/>
                  <a:pt x="35" y="16454"/>
                  <a:pt x="32" y="16450"/>
                </a:cubicBezTo>
                <a:close/>
                <a:moveTo>
                  <a:pt x="29" y="17112"/>
                </a:moveTo>
                <a:cubicBezTo>
                  <a:pt x="19" y="17102"/>
                  <a:pt x="12" y="17137"/>
                  <a:pt x="11" y="17206"/>
                </a:cubicBezTo>
                <a:cubicBezTo>
                  <a:pt x="10" y="17298"/>
                  <a:pt x="21" y="17343"/>
                  <a:pt x="36" y="17305"/>
                </a:cubicBezTo>
                <a:cubicBezTo>
                  <a:pt x="52" y="17267"/>
                  <a:pt x="53" y="17191"/>
                  <a:pt x="39" y="17137"/>
                </a:cubicBezTo>
                <a:cubicBezTo>
                  <a:pt x="35" y="17123"/>
                  <a:pt x="32" y="17115"/>
                  <a:pt x="29" y="17112"/>
                </a:cubicBezTo>
                <a:close/>
                <a:moveTo>
                  <a:pt x="29" y="17449"/>
                </a:moveTo>
                <a:cubicBezTo>
                  <a:pt x="19" y="17444"/>
                  <a:pt x="13" y="17489"/>
                  <a:pt x="13" y="17570"/>
                </a:cubicBezTo>
                <a:cubicBezTo>
                  <a:pt x="13" y="17677"/>
                  <a:pt x="25" y="17721"/>
                  <a:pt x="39" y="17667"/>
                </a:cubicBezTo>
                <a:cubicBezTo>
                  <a:pt x="53" y="17614"/>
                  <a:pt x="53" y="17526"/>
                  <a:pt x="39" y="17472"/>
                </a:cubicBezTo>
                <a:cubicBezTo>
                  <a:pt x="35" y="17458"/>
                  <a:pt x="32" y="17451"/>
                  <a:pt x="29" y="17449"/>
                </a:cubicBezTo>
                <a:close/>
                <a:moveTo>
                  <a:pt x="29" y="17840"/>
                </a:moveTo>
                <a:cubicBezTo>
                  <a:pt x="19" y="17830"/>
                  <a:pt x="12" y="17865"/>
                  <a:pt x="11" y="17934"/>
                </a:cubicBezTo>
                <a:cubicBezTo>
                  <a:pt x="10" y="18026"/>
                  <a:pt x="21" y="18071"/>
                  <a:pt x="36" y="18033"/>
                </a:cubicBezTo>
                <a:cubicBezTo>
                  <a:pt x="52" y="17995"/>
                  <a:pt x="53" y="17919"/>
                  <a:pt x="39" y="17865"/>
                </a:cubicBezTo>
                <a:cubicBezTo>
                  <a:pt x="35" y="17851"/>
                  <a:pt x="32" y="17843"/>
                  <a:pt x="29" y="17840"/>
                </a:cubicBezTo>
                <a:close/>
                <a:moveTo>
                  <a:pt x="29" y="18177"/>
                </a:moveTo>
                <a:cubicBezTo>
                  <a:pt x="19" y="18172"/>
                  <a:pt x="13" y="18217"/>
                  <a:pt x="13" y="18298"/>
                </a:cubicBezTo>
                <a:cubicBezTo>
                  <a:pt x="13" y="18405"/>
                  <a:pt x="25" y="18449"/>
                  <a:pt x="39" y="18395"/>
                </a:cubicBezTo>
                <a:cubicBezTo>
                  <a:pt x="53" y="18342"/>
                  <a:pt x="53" y="18254"/>
                  <a:pt x="39" y="18200"/>
                </a:cubicBezTo>
                <a:cubicBezTo>
                  <a:pt x="35" y="18186"/>
                  <a:pt x="32" y="18179"/>
                  <a:pt x="29" y="18177"/>
                </a:cubicBezTo>
                <a:close/>
                <a:moveTo>
                  <a:pt x="29" y="18567"/>
                </a:moveTo>
                <a:cubicBezTo>
                  <a:pt x="19" y="18557"/>
                  <a:pt x="12" y="18592"/>
                  <a:pt x="11" y="18661"/>
                </a:cubicBezTo>
                <a:cubicBezTo>
                  <a:pt x="10" y="18754"/>
                  <a:pt x="21" y="18799"/>
                  <a:pt x="36" y="18761"/>
                </a:cubicBezTo>
                <a:cubicBezTo>
                  <a:pt x="52" y="18723"/>
                  <a:pt x="53" y="18647"/>
                  <a:pt x="39" y="18593"/>
                </a:cubicBezTo>
                <a:cubicBezTo>
                  <a:pt x="35" y="18579"/>
                  <a:pt x="32" y="18570"/>
                  <a:pt x="29" y="18567"/>
                </a:cubicBezTo>
                <a:close/>
                <a:moveTo>
                  <a:pt x="32" y="18969"/>
                </a:moveTo>
                <a:cubicBezTo>
                  <a:pt x="24" y="18960"/>
                  <a:pt x="18" y="19043"/>
                  <a:pt x="18" y="19193"/>
                </a:cubicBezTo>
                <a:cubicBezTo>
                  <a:pt x="18" y="19393"/>
                  <a:pt x="28" y="19475"/>
                  <a:pt x="41" y="19375"/>
                </a:cubicBezTo>
                <a:cubicBezTo>
                  <a:pt x="53" y="19275"/>
                  <a:pt x="53" y="19111"/>
                  <a:pt x="41" y="19011"/>
                </a:cubicBezTo>
                <a:cubicBezTo>
                  <a:pt x="38" y="18986"/>
                  <a:pt x="35" y="18973"/>
                  <a:pt x="32" y="18969"/>
                </a:cubicBezTo>
                <a:close/>
                <a:moveTo>
                  <a:pt x="29" y="19631"/>
                </a:moveTo>
                <a:cubicBezTo>
                  <a:pt x="19" y="19621"/>
                  <a:pt x="12" y="19656"/>
                  <a:pt x="11" y="19725"/>
                </a:cubicBezTo>
                <a:cubicBezTo>
                  <a:pt x="10" y="19817"/>
                  <a:pt x="21" y="19862"/>
                  <a:pt x="36" y="19824"/>
                </a:cubicBezTo>
                <a:cubicBezTo>
                  <a:pt x="52" y="19786"/>
                  <a:pt x="53" y="19710"/>
                  <a:pt x="39" y="19656"/>
                </a:cubicBezTo>
                <a:cubicBezTo>
                  <a:pt x="35" y="19642"/>
                  <a:pt x="32" y="19634"/>
                  <a:pt x="29" y="19631"/>
                </a:cubicBezTo>
                <a:close/>
                <a:moveTo>
                  <a:pt x="29" y="19968"/>
                </a:moveTo>
                <a:cubicBezTo>
                  <a:pt x="19" y="19963"/>
                  <a:pt x="13" y="20008"/>
                  <a:pt x="13" y="20089"/>
                </a:cubicBezTo>
                <a:cubicBezTo>
                  <a:pt x="13" y="20196"/>
                  <a:pt x="25" y="20240"/>
                  <a:pt x="39" y="20186"/>
                </a:cubicBezTo>
                <a:cubicBezTo>
                  <a:pt x="53" y="20133"/>
                  <a:pt x="53" y="20045"/>
                  <a:pt x="39" y="19991"/>
                </a:cubicBezTo>
                <a:cubicBezTo>
                  <a:pt x="35" y="19977"/>
                  <a:pt x="32" y="19970"/>
                  <a:pt x="29" y="19968"/>
                </a:cubicBezTo>
                <a:close/>
                <a:moveTo>
                  <a:pt x="29" y="20359"/>
                </a:moveTo>
                <a:cubicBezTo>
                  <a:pt x="19" y="20349"/>
                  <a:pt x="12" y="20383"/>
                  <a:pt x="11" y="20452"/>
                </a:cubicBezTo>
                <a:cubicBezTo>
                  <a:pt x="10" y="20545"/>
                  <a:pt x="21" y="20590"/>
                  <a:pt x="36" y="20552"/>
                </a:cubicBezTo>
                <a:cubicBezTo>
                  <a:pt x="52" y="20514"/>
                  <a:pt x="53" y="20438"/>
                  <a:pt x="39" y="20384"/>
                </a:cubicBezTo>
                <a:cubicBezTo>
                  <a:pt x="35" y="20370"/>
                  <a:pt x="32" y="20362"/>
                  <a:pt x="29" y="20359"/>
                </a:cubicBezTo>
                <a:close/>
                <a:moveTo>
                  <a:pt x="29" y="20695"/>
                </a:moveTo>
                <a:cubicBezTo>
                  <a:pt x="19" y="20690"/>
                  <a:pt x="13" y="20736"/>
                  <a:pt x="13" y="20817"/>
                </a:cubicBezTo>
                <a:cubicBezTo>
                  <a:pt x="13" y="20924"/>
                  <a:pt x="25" y="20968"/>
                  <a:pt x="39" y="20914"/>
                </a:cubicBezTo>
                <a:cubicBezTo>
                  <a:pt x="53" y="20861"/>
                  <a:pt x="53" y="20773"/>
                  <a:pt x="39" y="20719"/>
                </a:cubicBezTo>
                <a:cubicBezTo>
                  <a:pt x="35" y="20705"/>
                  <a:pt x="32" y="20697"/>
                  <a:pt x="29" y="20695"/>
                </a:cubicBezTo>
                <a:close/>
                <a:moveTo>
                  <a:pt x="29" y="21086"/>
                </a:moveTo>
                <a:cubicBezTo>
                  <a:pt x="19" y="21076"/>
                  <a:pt x="12" y="21111"/>
                  <a:pt x="11" y="21180"/>
                </a:cubicBezTo>
                <a:cubicBezTo>
                  <a:pt x="10" y="21273"/>
                  <a:pt x="21" y="21317"/>
                  <a:pt x="36" y="21279"/>
                </a:cubicBezTo>
                <a:cubicBezTo>
                  <a:pt x="52" y="21241"/>
                  <a:pt x="53" y="21165"/>
                  <a:pt x="39" y="21111"/>
                </a:cubicBezTo>
                <a:cubicBezTo>
                  <a:pt x="35" y="21097"/>
                  <a:pt x="32" y="21089"/>
                  <a:pt x="29" y="2108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0" name="'L, C, G' Heart Stained Glass _ no background.jpeg" descr="'L, C, G' Heart Stained Glass _ no backgroun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81301" y="575109"/>
            <a:ext cx="2360797" cy="236079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What about you?"/>
          <p:cNvSpPr txBox="1"/>
          <p:nvPr>
            <p:ph type="title" idx="4294967295"/>
          </p:nvPr>
        </p:nvSpPr>
        <p:spPr>
          <a:xfrm>
            <a:off x="6953250" y="1037865"/>
            <a:ext cx="10477500" cy="1435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781C5"/>
                </a:solidFill>
              </a:defRPr>
            </a:lvl1pPr>
          </a:lstStyle>
          <a:p>
            <a:pPr/>
            <a:r>
              <a:t>What about you?</a:t>
            </a:r>
          </a:p>
        </p:txBody>
      </p:sp>
      <p:sp>
        <p:nvSpPr>
          <p:cNvPr id="192" name="Think about these two questions. Place a cross on the line in the place that best reflects how you feel.…"/>
          <p:cNvSpPr/>
          <p:nvPr/>
        </p:nvSpPr>
        <p:spPr>
          <a:xfrm>
            <a:off x="3105554" y="2329420"/>
            <a:ext cx="18172892" cy="11551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" y="0"/>
                </a:moveTo>
                <a:lnTo>
                  <a:pt x="21451" y="81"/>
                </a:lnTo>
                <a:lnTo>
                  <a:pt x="21600" y="21600"/>
                </a:lnTo>
                <a:lnTo>
                  <a:pt x="14592" y="20831"/>
                </a:lnTo>
                <a:lnTo>
                  <a:pt x="11515" y="13938"/>
                </a:lnTo>
                <a:lnTo>
                  <a:pt x="9653" y="13622"/>
                </a:lnTo>
                <a:lnTo>
                  <a:pt x="7792" y="13307"/>
                </a:lnTo>
                <a:lnTo>
                  <a:pt x="7558" y="15640"/>
                </a:lnTo>
                <a:lnTo>
                  <a:pt x="4151" y="13527"/>
                </a:lnTo>
                <a:cubicBezTo>
                  <a:pt x="3815" y="13505"/>
                  <a:pt x="3479" y="13483"/>
                  <a:pt x="3143" y="13462"/>
                </a:cubicBezTo>
                <a:cubicBezTo>
                  <a:pt x="2238" y="13404"/>
                  <a:pt x="1291" y="13307"/>
                  <a:pt x="627" y="12366"/>
                </a:cubicBezTo>
                <a:cubicBezTo>
                  <a:pt x="267" y="11856"/>
                  <a:pt x="42" y="11147"/>
                  <a:pt x="0" y="10381"/>
                </a:cubicBezTo>
                <a:lnTo>
                  <a:pt x="36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just" defTabSz="450000">
              <a:defRPr b="1" sz="1800">
                <a:solidFill>
                  <a:srgbClr val="AAAAAA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spcBef>
                <a:spcPts val="1000"/>
              </a:spcBef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</a:t>
            </a:r>
            <a:r>
              <a:rPr>
                <a:latin typeface="Nunito ExtraLight Regular"/>
                <a:ea typeface="Nunito ExtraLight Regular"/>
                <a:cs typeface="Nunito ExtraLight Regular"/>
                <a:sym typeface="Nunito ExtraLight Regular"/>
              </a:rPr>
              <a:t>hink about these two questions. Place a cross on the line in the place that best reflects how you feel.</a:t>
            </a:r>
            <a:endParaRPr>
              <a:latin typeface="Nunito ExtraLight Regular"/>
              <a:ea typeface="Nunito ExtraLight Regular"/>
              <a:cs typeface="Nunito ExtraLight Regular"/>
              <a:sym typeface="Nunito ExtraLight Regular"/>
            </a:endParaRPr>
          </a:p>
          <a:p>
            <a:pPr algn="just" defTabSz="457200">
              <a:spcBef>
                <a:spcPts val="1000"/>
              </a:spcBef>
              <a:defRPr sz="3000">
                <a:solidFill>
                  <a:srgbClr val="000000"/>
                </a:solidFill>
                <a:latin typeface="Nunito ExtraLight Bold"/>
                <a:ea typeface="Nunito ExtraLight Bold"/>
                <a:cs typeface="Nunito ExtraLight Bold"/>
                <a:sym typeface="Nunito ExtraLight Bold"/>
              </a:defRPr>
            </a:pPr>
            <a:r>
              <a:t>How easy do you find it to believe that each human being is precious and deeply loved by God?</a:t>
            </a:r>
          </a:p>
          <a:p>
            <a:pPr algn="just" defTabSz="457200">
              <a:spcBef>
                <a:spcPts val="1000"/>
              </a:spcBef>
              <a:defRPr sz="3000">
                <a:solidFill>
                  <a:srgbClr val="000000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_________________________________________________________________________________________</a:t>
            </a:r>
          </a:p>
          <a:p>
            <a:pPr algn="just" defTabSz="457200">
              <a:spcBef>
                <a:spcPts val="1000"/>
              </a:spcBef>
              <a:defRPr sz="3000">
                <a:solidFill>
                  <a:srgbClr val="000000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Impossible			                                                                                              							Very easy</a:t>
            </a:r>
          </a:p>
          <a:p>
            <a:pPr algn="just" defTabSz="457200">
              <a:spcBef>
                <a:spcPts val="1000"/>
              </a:spcBef>
              <a:defRPr sz="3000">
                <a:solidFill>
                  <a:srgbClr val="000000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</a:p>
          <a:p>
            <a:pPr algn="just" defTabSz="457200">
              <a:spcBef>
                <a:spcPts val="1000"/>
              </a:spcBef>
              <a:defRPr sz="3000">
                <a:solidFill>
                  <a:srgbClr val="000000"/>
                </a:solidFill>
                <a:latin typeface="Nunito ExtraLight Bold"/>
                <a:ea typeface="Nunito ExtraLight Bold"/>
                <a:cs typeface="Nunito ExtraLight Bold"/>
                <a:sym typeface="Nunito ExtraLight Bold"/>
              </a:defRPr>
            </a:pPr>
            <a:r>
              <a:t>How easy do you find it to believe that you, personally, are precious and deeply loved by God?</a:t>
            </a:r>
          </a:p>
          <a:p>
            <a:pPr algn="just" defTabSz="457200">
              <a:spcBef>
                <a:spcPts val="1000"/>
              </a:spcBef>
              <a:defRPr sz="3000">
                <a:solidFill>
                  <a:srgbClr val="000000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_________________________________________________________________________________________</a:t>
            </a:r>
          </a:p>
          <a:p>
            <a:pPr algn="just" defTabSz="457200">
              <a:spcBef>
                <a:spcPts val="1000"/>
              </a:spcBef>
              <a:defRPr sz="3000">
                <a:solidFill>
                  <a:srgbClr val="000000"/>
                </a:solidFill>
                <a:latin typeface="Nunito ExtraLight Regular"/>
                <a:ea typeface="Nunito ExtraLight Regular"/>
                <a:cs typeface="Nunito ExtraLight Regular"/>
                <a:sym typeface="Nunito ExtraLight Regular"/>
              </a:defRPr>
            </a:pPr>
            <a:r>
              <a:t>Impossible			                                                                                              							Very easy</a:t>
            </a:r>
          </a:p>
          <a:p>
            <a:pPr algn="l">
              <a:defRPr i="1" sz="4400">
                <a:solidFill>
                  <a:srgbClr val="66B5D9"/>
                </a:solidFill>
                <a:latin typeface="Raleway Thin Regular"/>
                <a:ea typeface="Raleway Thin Regular"/>
                <a:cs typeface="Raleway Thin Regular"/>
                <a:sym typeface="Raleway Thin Regular"/>
              </a:defRPr>
            </a:pPr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05554" y="2329420"/>
            <a:ext cx="18071166" cy="101650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Raleway Thin Bold"/>
        <a:ea typeface="Raleway Thin Bold"/>
        <a:cs typeface="Raleway Thin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Raleway Thin Bold"/>
        <a:ea typeface="Raleway Thin Bold"/>
        <a:cs typeface="Raleway Thin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